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B05B9-491C-4913-9E18-F89848F55FEA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FB5DF-41FF-415B-9B61-0EB72DD088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4849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B05B9-491C-4913-9E18-F89848F55FEA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FB5DF-41FF-415B-9B61-0EB72DD088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03715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B05B9-491C-4913-9E18-F89848F55FEA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FB5DF-41FF-415B-9B61-0EB72DD088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88859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B05B9-491C-4913-9E18-F89848F55FEA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FB5DF-41FF-415B-9B61-0EB72DD088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9480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B05B9-491C-4913-9E18-F89848F55FEA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FB5DF-41FF-415B-9B61-0EB72DD088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21838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B05B9-491C-4913-9E18-F89848F55FEA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FB5DF-41FF-415B-9B61-0EB72DD088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942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B05B9-491C-4913-9E18-F89848F55FEA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FB5DF-41FF-415B-9B61-0EB72DD088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2123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B05B9-491C-4913-9E18-F89848F55FEA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FB5DF-41FF-415B-9B61-0EB72DD088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2915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B05B9-491C-4913-9E18-F89848F55FEA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FB5DF-41FF-415B-9B61-0EB72DD088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89476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B05B9-491C-4913-9E18-F89848F55FEA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FB5DF-41FF-415B-9B61-0EB72DD088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70703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B05B9-491C-4913-9E18-F89848F55FEA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FB5DF-41FF-415B-9B61-0EB72DD088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327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6B05B9-491C-4913-9E18-F89848F55FEA}" type="datetimeFigureOut">
              <a:rPr lang="ru-RU" smtClean="0"/>
              <a:t>30.10.2020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7FB5DF-41FF-415B-9B61-0EB72DD088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7006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endParaRPr lang="ru-RU" sz="28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Младшая </a:t>
            </a:r>
            <a:r>
              <a:rPr lang="ru-RU" sz="2800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группа №1 «Теремок»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17183" y="1041400"/>
            <a:ext cx="9144000" cy="2387600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Краткосрочный проект 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«Мой домашний любимец» </a:t>
            </a:r>
            <a:endParaRPr lang="ru-RU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5465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1702" y="51522"/>
            <a:ext cx="10028596" cy="6754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2937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91920" y="150030"/>
            <a:ext cx="11749825" cy="3330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dirty="0" smtClean="0"/>
              <a:t>	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гуманное отношение к живым объектам природы через обогащение и углубление у детей представлений о домашних животных, проживающих в квартире и во дворе.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285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12192000" cy="55659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24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Задачи проекта: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 Расширять представления детей о разнообразии домашних питомцев (кошка, собака, аквариумные рыбки, попугай, хомяк и др.);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 Воспитывать любовь и заботливое отношение к домашним животным;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 Развивать речь, мышление, любознательность, воображение, обогащать словарный запас;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4. Научить детей нетрадиционному способу рисования ладошкой (рыбки в аквариуме);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5.  Формировать навыки составления описательных рассказов;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6. Продолжать приучать слушать рассказы, стихотворения, запоминать небольшие по содержанию стихотворения;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7.  Развивать умение общаться со сверстниками в процессе игровой деятельности.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9162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207882"/>
            <a:ext cx="12192000" cy="3697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результаты:</a:t>
            </a:r>
          </a:p>
          <a:p>
            <a:pPr>
              <a:lnSpc>
                <a:spcPct val="150000"/>
              </a:lnSpc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получат новые знания о животном мире ближайшего окружения, о том, что животных нужно любить и заботится о них. Научатся с интересом слушать сказки, рассказы и стихотворения. Познакомятся с рисованием в нетрадиционной технике.  </a:t>
            </a:r>
          </a:p>
        </p:txBody>
      </p:sp>
    </p:spTree>
    <p:extLst>
      <p:ext uri="{BB962C8B-B14F-4D97-AF65-F5344CB8AC3E}">
        <p14:creationId xmlns:p14="http://schemas.microsoft.com/office/powerpoint/2010/main" val="1517858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222" y="399245"/>
            <a:ext cx="10573555" cy="645875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53543" y="-92765"/>
            <a:ext cx="96849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Беседа «Домашние животные – наши друзья»  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6658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915" y="309093"/>
            <a:ext cx="10251584" cy="654890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20994" y="-112084"/>
            <a:ext cx="85036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ООД: Рисование «Нальем воды в аквариум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407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163" y="103030"/>
            <a:ext cx="10135673" cy="675496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0304" y="0"/>
            <a:ext cx="109084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ООД: Лепка «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Миска для моего любимца»»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9687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6524" y="164204"/>
            <a:ext cx="9425189" cy="6529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114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7627" y="-1"/>
            <a:ext cx="51435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128341" y="1906073"/>
            <a:ext cx="35270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Драматизация сказки «Репка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003166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</TotalTime>
  <Words>41</Words>
  <Application>Microsoft Office PowerPoint</Application>
  <PresentationFormat>Широкоэкранный</PresentationFormat>
  <Paragraphs>18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Тема Office</vt:lpstr>
      <vt:lpstr>Краткосрочный проект  «Мой домашний любимец»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Краткосрочный проект  «Мой домашний любимец»</dc:title>
  <dc:creator>User</dc:creator>
  <cp:lastModifiedBy>User</cp:lastModifiedBy>
  <cp:revision>4</cp:revision>
  <dcterms:created xsi:type="dcterms:W3CDTF">2020-10-29T08:53:56Z</dcterms:created>
  <dcterms:modified xsi:type="dcterms:W3CDTF">2020-10-30T07:38:46Z</dcterms:modified>
</cp:coreProperties>
</file>