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7" r:id="rId9"/>
    <p:sldId id="263" r:id="rId10"/>
    <p:sldId id="262" r:id="rId11"/>
    <p:sldId id="264" r:id="rId12"/>
    <p:sldId id="265" r:id="rId13"/>
    <p:sldId id="268" r:id="rId14"/>
    <p:sldId id="271" r:id="rId15"/>
    <p:sldId id="269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42;&#1077;&#1088;&#1086;&#1085;&#1080;&#1082;&#1072;\Desktop\&#1044;&#1077;&#1085;&#1100;%20&#1075;&#1077;&#1088;&#1086;&#1103;%20&#1054;&#1090;&#1077;&#1095;&#1077;&#1089;&#1090;&#1074;&#1072;\&#1085;&#1072;&#1095;&#1072;&#1083;&#1086;%20&#1080;&#1089;&#1090;&#1086;&#1088;&#1080;&#1103;%20&#1087;&#1088;&#1072;&#1079;&#1076;&#1085;&#1080;&#1082;&#1072;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hyperlink" Target="file:///C:\Users\&#1042;&#1077;&#1088;&#1086;&#1085;&#1080;&#1082;&#1072;\Desktop\&#1044;&#1077;&#1085;&#1100;%20&#1075;&#1077;&#1088;&#1086;&#1103;%20&#1054;&#1090;&#1077;&#1095;&#1077;&#1089;&#1090;&#1074;&#1072;\&#1088;&#1077;&#1087;&#1086;&#1088;&#1090;&#1072;&#1078;%20&#1053;&#1091;&#1088;&#1073;&#1072;&#1075;&#1072;&#1085;&#1076;&#1086;&#1074;%20&#1052;&#1072;&#1075;&#1086;&#1084;&#1077;&#1076;.mp4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&#1042;&#1077;&#1088;&#1086;&#1085;&#1080;&#1082;&#1072;\Desktop\&#1044;&#1077;&#1085;&#1100;%20&#1075;&#1077;&#1088;&#1086;&#1103;%20&#1054;&#1090;&#1077;&#1095;&#1077;&#1089;&#1090;&#1074;&#1072;\&#1055;&#1077;&#1089;&#1085;&#1103;%20&#1088;&#1072;&#1073;&#1086;&#1090;&#1072;&#1077;&#1084;%20&#1073;&#1088;&#1072;&#1090;&#1100;&#1103;.mp4" TargetMode="External"/><Relationship Id="rId5" Type="http://schemas.openxmlformats.org/officeDocument/2006/relationships/audio" Target="../media/audio1.wav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&#1042;&#1077;&#1088;&#1086;&#1085;&#1080;&#1082;&#1072;\Desktop\&#1044;&#1077;&#1085;&#1100;%20&#1075;&#1077;&#1088;&#1086;&#1103;%20&#1054;&#1090;&#1077;&#1095;&#1077;&#1089;&#1090;&#1074;&#1072;\&#1076;&#1072;&#1081;%20&#1077;&#1084;&#1091;%20&#1089;&#1080;&#1083;%20&#1087;&#1077;&#1089;&#1085;&#1103;.mp3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cloud.mail.ru/public/5bqC/31gqRJmRH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66800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 декабря – День Героев Отечества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Управляющая кнопка: фильм 3">
            <a:hlinkClick r:id="rId3" action="ppaction://hlinkfile" highlightClick="1"/>
          </p:cNvPr>
          <p:cNvSpPr/>
          <p:nvPr/>
        </p:nvSpPr>
        <p:spPr>
          <a:xfrm>
            <a:off x="304800" y="6096000"/>
            <a:ext cx="1219200" cy="533400"/>
          </a:xfrm>
          <a:prstGeom prst="actionButtonMovi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Вера Сергеевна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Кащеева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l="7152" t="2119" r="7020" b="2517"/>
          <a:stretch>
            <a:fillRect/>
          </a:stretch>
        </p:blipFill>
        <p:spPr bwMode="auto">
          <a:xfrm>
            <a:off x="228600" y="1066800"/>
            <a:ext cx="8656320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68580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Специальная военная операция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600200"/>
            <a:ext cx="4869180" cy="2743200"/>
          </a:xfrm>
          <a:prstGeom prst="rect">
            <a:avLst/>
          </a:prstGeom>
          <a:noFill/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199" y="3810000"/>
            <a:ext cx="5147733" cy="289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Бахарев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Максим Владимирович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l="20287"/>
          <a:stretch>
            <a:fillRect/>
          </a:stretch>
        </p:blipFill>
        <p:spPr bwMode="auto">
          <a:xfrm>
            <a:off x="1752600" y="1524000"/>
            <a:ext cx="6625374" cy="4675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Бахарев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Максим Владимирович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600200"/>
            <a:ext cx="3352800" cy="4708990"/>
          </a:xfrm>
          <a:prstGeom prst="rect">
            <a:avLst/>
          </a:prstGeom>
          <a:noFill/>
        </p:spPr>
      </p:pic>
      <p:pic>
        <p:nvPicPr>
          <p:cNvPr id="27652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1600200"/>
            <a:ext cx="3285396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Бахарев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Максим Владимирович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l="20287"/>
          <a:stretch>
            <a:fillRect/>
          </a:stretch>
        </p:blipFill>
        <p:spPr bwMode="auto">
          <a:xfrm>
            <a:off x="1752600" y="1524000"/>
            <a:ext cx="6625374" cy="4675232"/>
          </a:xfrm>
          <a:prstGeom prst="rect">
            <a:avLst/>
          </a:prstGeom>
          <a:noFill/>
        </p:spPr>
      </p:pic>
      <p:sp>
        <p:nvSpPr>
          <p:cNvPr id="5" name="Управляющая кнопка: фильм 4">
            <a:hlinkClick r:id="" action="ppaction://noaction" highlightClick="1"/>
          </p:cNvPr>
          <p:cNvSpPr/>
          <p:nvPr/>
        </p:nvSpPr>
        <p:spPr>
          <a:xfrm>
            <a:off x="7315200" y="6248400"/>
            <a:ext cx="1219200" cy="381000"/>
          </a:xfrm>
          <a:prstGeom prst="actionButtonMovi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1_26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66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0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2" name="AutoShape 8" descr="https://eng.mil.ru/images/upload/2019/mo1-91024-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4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400"/>
            <a:ext cx="3429000" cy="3429000"/>
          </a:xfrm>
          <a:prstGeom prst="rect">
            <a:avLst/>
          </a:prstGeom>
          <a:noFill/>
        </p:spPr>
      </p:pic>
      <p:pic>
        <p:nvPicPr>
          <p:cNvPr id="25602" name="Picture 2" descr="Picture background"/>
          <p:cNvPicPr>
            <a:picLocks noChangeAspect="1" noChangeArrowheads="1"/>
          </p:cNvPicPr>
          <p:nvPr/>
        </p:nvPicPr>
        <p:blipFill>
          <a:blip r:embed="rId4"/>
          <a:srcRect l="34827"/>
          <a:stretch>
            <a:fillRect/>
          </a:stretch>
        </p:blipFill>
        <p:spPr bwMode="auto">
          <a:xfrm>
            <a:off x="2895600" y="3124200"/>
            <a:ext cx="6053582" cy="3429000"/>
          </a:xfrm>
          <a:prstGeom prst="rect">
            <a:avLst/>
          </a:prstGeom>
          <a:noFill/>
        </p:spPr>
      </p:pic>
      <p:sp>
        <p:nvSpPr>
          <p:cNvPr id="7" name="Управляющая кнопка: звук 6">
            <a:hlinkClick r:id="rId6" action="ppaction://hlinkfile" highlightClick="1">
              <a:snd r:embed="rId5" name="applause.wav" builtIn="1"/>
            </a:hlinkClick>
          </p:cNvPr>
          <p:cNvSpPr/>
          <p:nvPr/>
        </p:nvSpPr>
        <p:spPr>
          <a:xfrm>
            <a:off x="1828800" y="6172200"/>
            <a:ext cx="609600" cy="457200"/>
          </a:xfrm>
          <a:prstGeom prst="actionButtonSou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фильм 7">
            <a:hlinkClick r:id="rId7" action="ppaction://hlinkfile" highlightClick="1"/>
          </p:cNvPr>
          <p:cNvSpPr/>
          <p:nvPr/>
        </p:nvSpPr>
        <p:spPr>
          <a:xfrm>
            <a:off x="228600" y="6172200"/>
            <a:ext cx="1143000" cy="457200"/>
          </a:xfrm>
          <a:prstGeom prst="actionButtonMovi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0"/>
            <a:ext cx="9076264" cy="5105400"/>
          </a:xfrm>
          <a:prstGeom prst="rect">
            <a:avLst/>
          </a:prstGeom>
          <a:noFill/>
        </p:spPr>
      </p:pic>
      <p:sp>
        <p:nvSpPr>
          <p:cNvPr id="5" name="Управляющая кнопка: звук 4">
            <a:hlinkClick r:id="rId4" action="ppaction://hlinkfile" highlightClick="1">
              <a:snd r:embed="rId3" name="applause.wav" builtIn="1"/>
            </a:hlinkClick>
          </p:cNvPr>
          <p:cNvSpPr/>
          <p:nvPr/>
        </p:nvSpPr>
        <p:spPr>
          <a:xfrm>
            <a:off x="8382000" y="6172200"/>
            <a:ext cx="457200" cy="381000"/>
          </a:xfrm>
          <a:prstGeom prst="actionButtonSou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Ссылка на все материалы к сценарию (облако </a:t>
            </a:r>
            <a:r>
              <a:rPr lang="ru-RU" b="1" dirty="0" err="1" smtClean="0">
                <a:solidFill>
                  <a:srgbClr val="FF0000"/>
                </a:solidFill>
              </a:rPr>
              <a:t>майл</a:t>
            </a:r>
            <a:r>
              <a:rPr lang="ru-RU" b="1" dirty="0" smtClean="0">
                <a:solidFill>
                  <a:srgbClr val="FF0000"/>
                </a:solidFill>
              </a:rPr>
              <a:t>): </a:t>
            </a:r>
            <a:r>
              <a:rPr lang="en-US" dirty="0" smtClean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cloud.mail.ru/public/5bqC/31gqRJmRH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"/>
            <a:ext cx="2819400" cy="2686001"/>
          </a:xfrm>
          <a:prstGeom prst="rect">
            <a:avLst/>
          </a:prstGeom>
          <a:noFill/>
        </p:spPr>
      </p:pic>
      <p:pic>
        <p:nvPicPr>
          <p:cNvPr id="9220" name="Picture 4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200400"/>
            <a:ext cx="3513880" cy="3136138"/>
          </a:xfrm>
          <a:prstGeom prst="rect">
            <a:avLst/>
          </a:prstGeom>
          <a:noFill/>
        </p:spPr>
      </p:pic>
      <p:pic>
        <p:nvPicPr>
          <p:cNvPr id="9222" name="Picture 6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19600" y="2590800"/>
            <a:ext cx="3429000" cy="4050927"/>
          </a:xfrm>
          <a:prstGeom prst="rect">
            <a:avLst/>
          </a:prstGeom>
          <a:noFill/>
        </p:spPr>
      </p:pic>
      <p:pic>
        <p:nvPicPr>
          <p:cNvPr id="9224" name="Picture 8" descr="Picture backgroun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228600"/>
            <a:ext cx="3733800" cy="2196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772400" cy="88423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Герой Советского Союза, маршал, Константин Рокоссовский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14800" y="2286000"/>
            <a:ext cx="4572000" cy="3840163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«Только тот народ, который чтит своих героев, может считаться великим»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l="29474" r="29474"/>
          <a:stretch>
            <a:fillRect/>
          </a:stretch>
        </p:blipFill>
        <p:spPr bwMode="auto">
          <a:xfrm>
            <a:off x="1143000" y="1752600"/>
            <a:ext cx="3276600" cy="44843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066800"/>
            <a:ext cx="7586132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3048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В 1941 года с Алтая на фронт призвали 566 773 человека, из них сформировали 15 воинских дивизий </a:t>
            </a:r>
            <a:endParaRPr lang="ru-RU" sz="2800" dirty="0"/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l="8000" t="37333" r="9000" b="9333"/>
          <a:stretch>
            <a:fillRect/>
          </a:stretch>
        </p:blipFill>
        <p:spPr bwMode="auto">
          <a:xfrm>
            <a:off x="228600" y="1752600"/>
            <a:ext cx="5334000" cy="2570602"/>
          </a:xfrm>
          <a:prstGeom prst="rect">
            <a:avLst/>
          </a:prstGeom>
          <a:noFill/>
        </p:spPr>
      </p:pic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3714750"/>
            <a:ext cx="3848100" cy="2886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Герои Советского Союза, уроженцы Алтайского края</a:t>
            </a:r>
            <a:endParaRPr lang="ru-RU" sz="3600" dirty="0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295400"/>
            <a:ext cx="3276600" cy="4572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" y="6096000"/>
            <a:ext cx="43434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Павел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Артемьевич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Плотников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371600"/>
            <a:ext cx="3429000" cy="450056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876800" y="6096000"/>
            <a:ext cx="38862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Дмитрий Алексеевич Бакуров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Герои Советского Союза, уроженцы Алтайского края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6096000"/>
            <a:ext cx="43434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Иван Васильевич Глушков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76800" y="6096000"/>
            <a:ext cx="38862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Демьян Прохорович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Маматов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143000"/>
            <a:ext cx="3581400" cy="4775201"/>
          </a:xfrm>
          <a:prstGeom prst="rect">
            <a:avLst/>
          </a:prstGeom>
          <a:noFill/>
        </p:spPr>
      </p:pic>
      <p:pic>
        <p:nvPicPr>
          <p:cNvPr id="23556" name="Picture 4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1295400"/>
            <a:ext cx="3511751" cy="4591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Вера Сергеевна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Кащеева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l="7152" t="2119" r="7020" b="2517"/>
          <a:stretch>
            <a:fillRect/>
          </a:stretch>
        </p:blipFill>
        <p:spPr bwMode="auto">
          <a:xfrm>
            <a:off x="228600" y="1066800"/>
            <a:ext cx="8656320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 Матвеевич Грязнов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447800"/>
            <a:ext cx="3733800" cy="5109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100</Words>
  <PresentationFormat>Экран (4:3)</PresentationFormat>
  <Paragraphs>18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9 декабря – День Героев Отечества</vt:lpstr>
      <vt:lpstr>Слайд 2</vt:lpstr>
      <vt:lpstr>Герой Советского Союза, маршал, Константин Рокоссовский</vt:lpstr>
      <vt:lpstr>Слайд 4</vt:lpstr>
      <vt:lpstr>Слайд 5</vt:lpstr>
      <vt:lpstr>Герои Советского Союза, уроженцы Алтайского края</vt:lpstr>
      <vt:lpstr>Герои Советского Союза, уроженцы Алтайского края</vt:lpstr>
      <vt:lpstr>Вера Сергеевна Кащеева </vt:lpstr>
      <vt:lpstr>Александр Матвеевич Грязнов</vt:lpstr>
      <vt:lpstr>Вера Сергеевна Кащеева </vt:lpstr>
      <vt:lpstr>Специальная военная операция </vt:lpstr>
      <vt:lpstr>Бахарев  Максим Владимирович</vt:lpstr>
      <vt:lpstr>Бахарев  Максим Владимирович</vt:lpstr>
      <vt:lpstr>Бахарев  Максим Владимирович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Вероника</dc:creator>
  <cp:lastModifiedBy>Вероника</cp:lastModifiedBy>
  <cp:revision>24</cp:revision>
  <dcterms:created xsi:type="dcterms:W3CDTF">2024-12-12T06:12:58Z</dcterms:created>
  <dcterms:modified xsi:type="dcterms:W3CDTF">2024-12-13T09:08:47Z</dcterms:modified>
</cp:coreProperties>
</file>