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6" r:id="rId6"/>
    <p:sldId id="293" r:id="rId7"/>
    <p:sldId id="302" r:id="rId8"/>
    <p:sldId id="261" r:id="rId9"/>
    <p:sldId id="282" r:id="rId10"/>
    <p:sldId id="269" r:id="rId11"/>
    <p:sldId id="275" r:id="rId12"/>
    <p:sldId id="285" r:id="rId13"/>
    <p:sldId id="281" r:id="rId14"/>
    <p:sldId id="300" r:id="rId15"/>
    <p:sldId id="279" r:id="rId16"/>
    <p:sldId id="280" r:id="rId17"/>
    <p:sldId id="290" r:id="rId18"/>
    <p:sldId id="260" r:id="rId19"/>
    <p:sldId id="301" r:id="rId20"/>
    <p:sldId id="296" r:id="rId21"/>
    <p:sldId id="303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FDE2"/>
    <a:srgbClr val="CCFFFF"/>
    <a:srgbClr val="6D4A35"/>
    <a:srgbClr val="9F8AB8"/>
    <a:srgbClr val="96613A"/>
    <a:srgbClr val="8C5F44"/>
    <a:srgbClr val="6B2381"/>
    <a:srgbClr val="8E8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3" autoAdjust="0"/>
    <p:restoredTop sz="83440" autoAdjust="0"/>
  </p:normalViewPr>
  <p:slideViewPr>
    <p:cSldViewPr>
      <p:cViewPr varScale="1">
        <p:scale>
          <a:sx n="91" d="100"/>
          <a:sy n="91" d="100"/>
        </p:scale>
        <p:origin x="84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8B8173-E2EF-4FC5-A8CB-FA6A4028D5E4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C1E7E-1267-41F8-A3C1-C06C8F4D10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43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80920" cy="2664296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>
              <a:defRPr sz="6000" b="1" cap="none" spc="0">
                <a:ln w="5080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356992"/>
            <a:ext cx="3888432" cy="3168352"/>
          </a:xfrm>
        </p:spPr>
        <p:txBody>
          <a:bodyPr>
            <a:normAutofit/>
          </a:bodyPr>
          <a:lstStyle>
            <a:lvl1pPr marL="0" indent="0" algn="ctr">
              <a:buNone/>
              <a:defRPr sz="4000" b="1" cap="none" spc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D:\Рабоч папка\мб\ист\13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57200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96613A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332656"/>
            <a:ext cx="6616724" cy="1008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340769"/>
            <a:ext cx="8352928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D:\Рабоч папка\мб\ист\risunok2.pn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4F0"/>
              </a:clrFrom>
              <a:clrTo>
                <a:srgbClr val="FFF4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24236" cy="117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 userDrawn="1"/>
        </p:nvSpPr>
        <p:spPr>
          <a:xfrm>
            <a:off x="0" y="6438527"/>
            <a:ext cx="3923928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kern="1200" cap="none" spc="0" dirty="0" smtClean="0">
                <a:ln w="50800"/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Mistral" pitchFamily="66" charset="0"/>
                <a:ea typeface="+mn-ea"/>
                <a:cs typeface="+mn-cs"/>
              </a:rPr>
              <a:t>М.Н.Бурмистрова – Е.В.Акчурина</a:t>
            </a:r>
            <a:endParaRPr lang="ru-RU" sz="2400" b="1" kern="1200" cap="none" spc="0" dirty="0">
              <a:ln w="50800"/>
              <a:solidFill>
                <a:schemeClr val="tx2">
                  <a:lumMod val="40000"/>
                  <a:lumOff val="60000"/>
                </a:schemeClr>
              </a:solidFill>
              <a:effectLst/>
              <a:latin typeface="Mistral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b="1" kern="1200" cap="none" spc="0">
          <a:ln w="50800"/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j-ea"/>
          <a:cs typeface="Courier New" pitchFamily="49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q"/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q"/>
        <a:defRPr sz="28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4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q"/>
        <a:defRPr sz="20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urier New" pitchFamily="49" charset="0"/>
          <a:ea typeface="+mn-ea"/>
          <a:cs typeface="Courier New" pitchFamily="49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280920" cy="216708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ГБПОУ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«Первомайский техникум ПСМ»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9" y="1844824"/>
            <a:ext cx="5544616" cy="3857652"/>
          </a:xfrm>
        </p:spPr>
        <p:txBody>
          <a:bodyPr/>
          <a:lstStyle/>
          <a:p>
            <a:endParaRPr lang="ru-RU" dirty="0" smtClean="0"/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Молодежное движение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ПАТРИОТ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92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0"/>
            <a:ext cx="6616724" cy="15001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Классный час «Блокада Ленинграда»  4 класс шк.№28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:\28 школа\Школа 28\D_kqXzGTV6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423894" cy="344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6143644"/>
            <a:ext cx="3672408" cy="823529"/>
          </a:xfrm>
          <a:prstGeom prst="rect">
            <a:avLst/>
          </a:prstGeom>
        </p:spPr>
      </p:pic>
      <p:pic>
        <p:nvPicPr>
          <p:cNvPr id="5" name="Рисунок 4" descr="D:\28 школа\Школа 28\gF6KHgihOX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772816"/>
            <a:ext cx="48577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ch\Desktop\ПАТРИОТ  СЕМИНАР\ФОТО\IMG_9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8072525" cy="5381684"/>
          </a:xfrm>
          <a:prstGeom prst="rect">
            <a:avLst/>
          </a:prstGeom>
          <a:noFill/>
        </p:spPr>
      </p:pic>
      <p:pic>
        <p:nvPicPr>
          <p:cNvPr id="3" name="Рисунок 2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446235"/>
            <a:ext cx="3600400" cy="41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Кружковцы проводят классный час «Блокада Ленинграда» для первокурсников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F:\КРУЖОК ПАТРИОТ\ПАТРИОТ  СЕМИНАР\ФОТО\КЛ.час БЛОКАДА\IMG_1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96752"/>
            <a:ext cx="4759719" cy="3344481"/>
          </a:xfrm>
          <a:prstGeom prst="rect">
            <a:avLst/>
          </a:prstGeom>
          <a:noFill/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6446235"/>
            <a:ext cx="3672408" cy="411765"/>
          </a:xfrm>
          <a:prstGeom prst="rect">
            <a:avLst/>
          </a:prstGeom>
        </p:spPr>
      </p:pic>
      <p:pic>
        <p:nvPicPr>
          <p:cNvPr id="6" name="Picture 2" descr="F:\КРУЖОК ПАТРИОТ\ПАТРИОТ  СЕМИНАР\ФОТО\IMG_9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27794"/>
            <a:ext cx="4464496" cy="3020120"/>
          </a:xfrm>
          <a:prstGeom prst="rect">
            <a:avLst/>
          </a:prstGeom>
          <a:noFill/>
        </p:spPr>
      </p:pic>
      <p:pic>
        <p:nvPicPr>
          <p:cNvPr id="7" name="Picture 2" descr="C:\Users\uch\Desktop\ПАТРИОТ  СЕМИНАР\ФОТО\IMG_94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168" y="1340769"/>
            <a:ext cx="3144688" cy="2481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332657"/>
            <a:ext cx="6616724" cy="95320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Кружковцы вместе с В. 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Иличевым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проводят в ДК п. Первомайский выставку масштабных изделий военной техники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F:\КРУЖОК ПАТРИОТ\ПАТРИОТ  СЕМИНАР\ФОТО\IMG_2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4857784" cy="3253867"/>
          </a:xfrm>
          <a:prstGeom prst="rect">
            <a:avLst/>
          </a:prstGeom>
          <a:noFill/>
        </p:spPr>
      </p:pic>
      <p:pic>
        <p:nvPicPr>
          <p:cNvPr id="3" name="Picture 2" descr="F:\КРУЖОК ПАТРИОТ\ПАТРИОТ  СЕМИНАР\IMG_20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714620"/>
            <a:ext cx="4714908" cy="3914263"/>
          </a:xfrm>
          <a:prstGeom prst="rect">
            <a:avLst/>
          </a:prstGeom>
          <a:noFill/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46235"/>
            <a:ext cx="3851920" cy="511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Активисты кружка организовали встречу с участниками военных действий в Афганистане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uch\Desktop\РАБОТА ТЕХНИКУМА\Ветераны Первомайский техникум\КОНКУРС 2019 г\Новая папка\Фото-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2428892" cy="3429024"/>
          </a:xfrm>
          <a:prstGeom prst="rect">
            <a:avLst/>
          </a:prstGeom>
          <a:noFill/>
        </p:spPr>
      </p:pic>
      <p:pic>
        <p:nvPicPr>
          <p:cNvPr id="3" name="Picture 2" descr="C:\Users\uch\Desktop\САЙТ ТЕХНИКУМА\АФГАН\фото афган\Фото-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643050"/>
            <a:ext cx="2643206" cy="3429024"/>
          </a:xfrm>
          <a:prstGeom prst="rect">
            <a:avLst/>
          </a:prstGeom>
          <a:noFill/>
        </p:spPr>
      </p:pic>
      <p:pic>
        <p:nvPicPr>
          <p:cNvPr id="26627" name="Picture 3" descr="C:\Users\uch\Desktop\САЙТ ТЕХНИКУМА\АФГАН\фото афган\Фото-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714488"/>
            <a:ext cx="2571768" cy="3286148"/>
          </a:xfrm>
          <a:prstGeom prst="rect">
            <a:avLst/>
          </a:prstGeom>
          <a:noFill/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6446236"/>
            <a:ext cx="3600400" cy="4117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ИС-1\Фото-0065.jpg"/>
          <p:cNvPicPr>
            <a:picLocks noChangeAspect="1" noChangeArrowheads="1"/>
          </p:cNvPicPr>
          <p:nvPr/>
        </p:nvPicPr>
        <p:blipFill>
          <a:blip r:embed="rId2" cstate="print">
            <a:lum bright="1000" contrast="1000"/>
          </a:blip>
          <a:srcRect/>
          <a:stretch>
            <a:fillRect/>
          </a:stretch>
        </p:blipFill>
        <p:spPr bwMode="auto">
          <a:xfrm rot="5400000">
            <a:off x="4008337" y="1992399"/>
            <a:ext cx="4913540" cy="3500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428604"/>
            <a:ext cx="6616724" cy="57150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Акция  Георгиевская ленточка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F:\КРУЖОК ПАТРИОТ\ПАТРИОТ  СЕМИНАР\ИС-1\Фото-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3643338" cy="4854890"/>
          </a:xfrm>
          <a:prstGeom prst="rect">
            <a:avLst/>
          </a:prstGeom>
          <a:noFill/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6446235"/>
            <a:ext cx="3744416" cy="41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142853"/>
            <a:ext cx="6616724" cy="10001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Участие в шествии Бессмертный  Полк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F:\КРУЖОК ПАТРИОТ\ПАТРИОТ  СЕМИНАР\ИС-1\Фото-0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714488"/>
            <a:ext cx="3520461" cy="4429156"/>
          </a:xfrm>
          <a:prstGeom prst="rect">
            <a:avLst/>
          </a:prstGeom>
          <a:noFill/>
        </p:spPr>
      </p:pic>
      <p:pic>
        <p:nvPicPr>
          <p:cNvPr id="26626" name="Picture 2" descr="C:\Documents and Settings\Admin\Рабочий стол\КРУЖОК ПАТРИОТ\Фото 9 мая\IMG_3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142984"/>
            <a:ext cx="5120640" cy="3413760"/>
          </a:xfrm>
          <a:prstGeom prst="rect">
            <a:avLst/>
          </a:prstGeom>
          <a:noFill/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6446235"/>
            <a:ext cx="3744416" cy="41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1740" y="332657"/>
            <a:ext cx="6616724" cy="6674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Классный час  «ДЕНЬ ПОБЕДЫ»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Documents and Settings\Admin\Рабочий стол\КРУЖОК ПАТРИОТ\Фото 9 мая\IMG_3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928670"/>
            <a:ext cx="3857652" cy="2357454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КРУЖОК ПАТРИОТ\Фото 9 мая\IMG_36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357561"/>
            <a:ext cx="3857652" cy="2929311"/>
          </a:xfrm>
          <a:prstGeom prst="rect">
            <a:avLst/>
          </a:prstGeom>
          <a:noFill/>
        </p:spPr>
      </p:pic>
      <p:pic>
        <p:nvPicPr>
          <p:cNvPr id="4" name="Picture 2" descr="C:\Documents and Settings\Admin\Рабочий стол\КРУЖОК ПАТРИОТ\Фото 9 мая\IMG_37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928670"/>
            <a:ext cx="3500462" cy="2333641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КРУЖОК ПАТРИОТ\Фото 9 мая\IMG_36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357562"/>
            <a:ext cx="3500462" cy="2926080"/>
          </a:xfrm>
          <a:prstGeom prst="rect">
            <a:avLst/>
          </a:prstGeom>
          <a:noFill/>
        </p:spPr>
      </p:pic>
      <p:pic>
        <p:nvPicPr>
          <p:cNvPr id="7" name="Рисунок 6" descr="Без названия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6446235"/>
            <a:ext cx="3672408" cy="41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добрых дел</a:t>
            </a:r>
            <a:endParaRPr lang="ru-RU" dirty="0"/>
          </a:p>
        </p:txBody>
      </p:sp>
      <p:pic>
        <p:nvPicPr>
          <p:cNvPr id="3" name="Рисунок 2" descr="C:\Users\uch\Desktop\КРУЖОК ПАТРИОТ\Уборка кабинета ИС-1\2ymgFX_xHr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2848400" cy="264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6446234"/>
            <a:ext cx="3600400" cy="411765"/>
          </a:xfrm>
          <a:prstGeom prst="rect">
            <a:avLst/>
          </a:prstGeom>
        </p:spPr>
      </p:pic>
      <p:pic>
        <p:nvPicPr>
          <p:cNvPr id="5" name="Рисунок 4" descr="ZNs0Ipepy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1214422"/>
            <a:ext cx="2835671" cy="2646626"/>
          </a:xfrm>
          <a:prstGeom prst="rect">
            <a:avLst/>
          </a:prstGeom>
        </p:spPr>
      </p:pic>
      <p:pic>
        <p:nvPicPr>
          <p:cNvPr id="6" name="Рисунок 5" descr="F:\ФОТОГРАФИИ\2017 год\18) 29.04.2017 - Субботник\IMG_49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3481" y="3384592"/>
            <a:ext cx="3500462" cy="344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Помощь ветеранам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uch\Desktop\РАБОТА ТЕХНИКУМА\Ветераны Первомайский техникум\ФОТО 2018\DSC00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5"/>
            <a:ext cx="3214710" cy="2214578"/>
          </a:xfrm>
          <a:prstGeom prst="rect">
            <a:avLst/>
          </a:prstGeom>
          <a:noFill/>
        </p:spPr>
      </p:pic>
      <p:pic>
        <p:nvPicPr>
          <p:cNvPr id="3" name="Picture 2" descr="C:\Users\uch\Desktop\САЙТ ТЕХНИКУМА\ФОТО 2018\Поздравление ветеран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5" y="1071546"/>
            <a:ext cx="3643338" cy="2714644"/>
          </a:xfrm>
          <a:prstGeom prst="rect">
            <a:avLst/>
          </a:prstGeom>
          <a:noFill/>
        </p:spPr>
      </p:pic>
      <p:pic>
        <p:nvPicPr>
          <p:cNvPr id="4" name="Picture 2" descr="C:\Users\uch\Desktop\САЙТ ТЕХНИКУМА\ФОТО 2018\DSC002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3786190"/>
            <a:ext cx="3732006" cy="2799005"/>
          </a:xfrm>
          <a:prstGeom prst="rect">
            <a:avLst/>
          </a:prstGeom>
          <a:noFill/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6446236"/>
            <a:ext cx="3600400" cy="4117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Наша команда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КРУЖОК ПАТРИОТ\Абитурентам\IMG_93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643866" cy="49139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6350" h="31750"/>
          </a:sp3d>
        </p:spPr>
      </p:pic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446235"/>
            <a:ext cx="3600400" cy="41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Мини-музей военной техники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86190"/>
            <a:ext cx="3749040" cy="281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G:\Проект - Музей\э-1 сборка машины\rURvrnyjq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928802"/>
            <a:ext cx="3708141" cy="2782436"/>
          </a:xfrm>
          <a:prstGeom prst="rect">
            <a:avLst/>
          </a:prstGeom>
          <a:noFill/>
        </p:spPr>
      </p:pic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6446235"/>
            <a:ext cx="3672408" cy="411765"/>
          </a:xfrm>
          <a:prstGeom prst="rect">
            <a:avLst/>
          </a:prstGeom>
        </p:spPr>
      </p:pic>
      <p:pic>
        <p:nvPicPr>
          <p:cNvPr id="6" name="Picture 2" descr="C:\Users\uch\Desktop\КРУЖОК ПАТРИОТ\Проект - Музей\э-1 сборка машины\Фото-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857232"/>
            <a:ext cx="2571768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9"/>
            <a:ext cx="8498073" cy="566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820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446235"/>
            <a:ext cx="3672408" cy="4117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32656"/>
            <a:ext cx="8391306" cy="588242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 подрастающего поколения является одной из самых важных задач государства, для  решения которой необходима всеобщая деятельность на постоянной основе.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техникуме созданы все организационно-педагогические условия для реализации духовно-нравственного и гражданско-патриотического воспитания обучающихся.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1357298"/>
            <a:ext cx="67151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4">
              <a:buFont typeface="Arial" pitchFamily="34" charset="0"/>
              <a:buChar char="•"/>
            </a:pP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4">
              <a:buFont typeface="Arial" pitchFamily="34" charset="0"/>
              <a:buChar char="•"/>
            </a:pPr>
            <a:endParaRPr lang="ru-RU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57166"/>
            <a:ext cx="8352928" cy="6168179"/>
          </a:xfrm>
        </p:spPr>
        <p:txBody>
          <a:bodyPr>
            <a:normAutofit/>
          </a:bodyPr>
          <a:lstStyle/>
          <a:p>
            <a:pPr algn="ct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развитие у студентов  гражданственности, патриотизма как важнейших духовно-нравственных и социальных ценностей, формирование у нее профессионально значимых качеств, умений и готовности к их активному проявлению в различных сферах жизни общества, высокой ответственности и дисциплинированности, социализации молодежи.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краеведческой, поисковой и иссле</a:t>
            </a:r>
            <a:r>
              <a:rPr lang="ru-RU" dirty="0" smtClean="0"/>
              <a:t>довательской деятельности</a:t>
            </a:r>
            <a:endParaRPr lang="ru-RU" dirty="0"/>
          </a:p>
        </p:txBody>
      </p:sp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446236"/>
            <a:ext cx="3600400" cy="41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889844"/>
            <a:ext cx="75009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1.Проведение  организаторской деятельности по созданию условий для эффективного гражданско-патриотического воспитания студенческой молодежи техникума.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2.Утверждение в сознании и чувствах молодежи патриотических ценностей, взглядов и убеждений, уважения к куль­турному и историческому прошлому малой Родины, России, к традициям, формирование активной гражданской позиции и социализации молодежи.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Привитие любви и уважения к родному краю.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4.Приобщение студентов к изучению родного края, краеведческой, поисковой и исследовательской деятельности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446236"/>
            <a:ext cx="3960440" cy="41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8201497" cy="475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714612" y="428604"/>
            <a:ext cx="471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9A0000"/>
                </a:solidFill>
              </a:rPr>
              <a:t>Строительство жилых домов</a:t>
            </a:r>
          </a:p>
        </p:txBody>
      </p:sp>
      <p:pic>
        <p:nvPicPr>
          <p:cNvPr id="4" name="Рисунок 3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446236"/>
            <a:ext cx="3600400" cy="41176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ТРОИТЕЛЬСТВО КОТЛОВА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142984"/>
            <a:ext cx="6948510" cy="488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95736" y="146373"/>
            <a:ext cx="6616724" cy="100811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Цикл бесед с показом презентаций о строительстве цементного завода и поселка «Первомайский»</a:t>
            </a:r>
          </a:p>
        </p:txBody>
      </p:sp>
      <p:pic>
        <p:nvPicPr>
          <p:cNvPr id="5" name="Рисунок 4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8" y="6034797"/>
            <a:ext cx="3672408" cy="823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музеем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ch\Desktop\САЙТ ТЕХНИКУМА\фото студента\IMG_20190404_122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2571768" cy="2714644"/>
          </a:xfrm>
          <a:prstGeom prst="rect">
            <a:avLst/>
          </a:prstGeom>
          <a:noFill/>
        </p:spPr>
      </p:pic>
      <p:pic>
        <p:nvPicPr>
          <p:cNvPr id="3" name="Picture 2" descr="C:\Users\uch\Desktop\САЙТ ТЕХНИКУМА\фото студента\IMG_20190404_122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500546"/>
            <a:ext cx="2571768" cy="2357454"/>
          </a:xfrm>
          <a:prstGeom prst="rect">
            <a:avLst/>
          </a:prstGeom>
          <a:noFill/>
        </p:spPr>
      </p:pic>
      <p:pic>
        <p:nvPicPr>
          <p:cNvPr id="4" name="Picture 2" descr="C:\Users\uch\Desktop\САЙТ ТЕХНИКУМА\фото студента\IMG_20190404_122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714488"/>
            <a:ext cx="3071834" cy="2357454"/>
          </a:xfrm>
          <a:prstGeom prst="rect">
            <a:avLst/>
          </a:prstGeom>
          <a:noFill/>
        </p:spPr>
      </p:pic>
      <p:pic>
        <p:nvPicPr>
          <p:cNvPr id="5" name="Picture 2" descr="C:\Users\uch\Desktop\САЙТ ТЕХНИКУМА\фото студента\IMG_20190404_121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646" y="4429132"/>
            <a:ext cx="2857520" cy="2286016"/>
          </a:xfrm>
          <a:prstGeom prst="rect">
            <a:avLst/>
          </a:prstGeom>
          <a:noFill/>
        </p:spPr>
      </p:pic>
      <p:pic>
        <p:nvPicPr>
          <p:cNvPr id="6" name="Picture 2" descr="C:\Users\uch\Desktop\САЙТ ТЕХНИКУМА\фото студента\IMG_20190404_122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1643050"/>
            <a:ext cx="2571768" cy="2780342"/>
          </a:xfrm>
          <a:prstGeom prst="rect">
            <a:avLst/>
          </a:prstGeom>
          <a:noFill/>
        </p:spPr>
      </p:pic>
      <p:pic>
        <p:nvPicPr>
          <p:cNvPr id="8" name="Рисунок 7" descr="Без названия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6446236"/>
            <a:ext cx="3637638" cy="411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Посещение «Воскресной школы»</a:t>
            </a:r>
            <a:endParaRPr lang="ru-RU" dirty="0"/>
          </a:p>
        </p:txBody>
      </p:sp>
      <p:pic>
        <p:nvPicPr>
          <p:cNvPr id="1026" name="Picture 2" descr="C:\Documents and Settings\Admin\Рабочий стол\ПАТРИОТ  СЕМИНАР\КРУЖОК ПАТРИОТ\ВСЕ ФОТО\ЦЕРКОВЬ\Церковь.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1437"/>
            <a:ext cx="3963291" cy="5516563"/>
          </a:xfrm>
          <a:prstGeom prst="rect">
            <a:avLst/>
          </a:prstGeom>
          <a:noFill/>
        </p:spPr>
      </p:pic>
      <p:pic>
        <p:nvPicPr>
          <p:cNvPr id="3" name="Picture 2" descr="F:\САЙТ ТЕХНИКУМА\Церковь.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357298"/>
            <a:ext cx="4714876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Посещение Воскресной школы.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Беседа  «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Нужна ли служба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армии»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F:\КРУЖОК ПАТРИОТ\ВСЕ ФОТО\ЦЕРКОВЬ\Церковь.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2627767" cy="3733520"/>
          </a:xfrm>
          <a:prstGeom prst="rect">
            <a:avLst/>
          </a:prstGeom>
          <a:noFill/>
        </p:spPr>
      </p:pic>
      <p:pic>
        <p:nvPicPr>
          <p:cNvPr id="3" name="Picture 2" descr="F:\КРУЖОК ПАТРИОТ\ВСЕ ФОТО\ЦЕРКОВЬ\Церковь.10.jpg"/>
          <p:cNvPicPr>
            <a:picLocks noChangeAspect="1" noChangeArrowheads="1"/>
          </p:cNvPicPr>
          <p:nvPr/>
        </p:nvPicPr>
        <p:blipFill>
          <a:blip r:embed="rId3" cstate="print">
            <a:lum bright="2000"/>
          </a:blip>
          <a:srcRect/>
          <a:stretch>
            <a:fillRect/>
          </a:stretch>
        </p:blipFill>
        <p:spPr bwMode="auto">
          <a:xfrm>
            <a:off x="2857487" y="1571612"/>
            <a:ext cx="2676591" cy="3714776"/>
          </a:xfrm>
          <a:prstGeom prst="rect">
            <a:avLst/>
          </a:prstGeom>
          <a:noFill/>
        </p:spPr>
      </p:pic>
      <p:pic>
        <p:nvPicPr>
          <p:cNvPr id="4" name="Picture 2" descr="F:\КРУЖОК ПАТРИОТ\ВСЕ ФОТО\ЦЕРКОВЬ\Церковь.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571612"/>
            <a:ext cx="2786082" cy="3714776"/>
          </a:xfrm>
          <a:prstGeom prst="rect">
            <a:avLst/>
          </a:prstGeom>
          <a:noFill/>
        </p:spPr>
      </p:pic>
      <p:pic>
        <p:nvPicPr>
          <p:cNvPr id="6" name="Рисунок 5" descr="Без названия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049" y="6002572"/>
            <a:ext cx="3816424" cy="823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258</Words>
  <Application>Microsoft Office PowerPoint</Application>
  <PresentationFormat>Экран (4:3)</PresentationFormat>
  <Paragraphs>30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Courier New</vt:lpstr>
      <vt:lpstr>Mistral</vt:lpstr>
      <vt:lpstr>Times New Roman</vt:lpstr>
      <vt:lpstr>Wingdings</vt:lpstr>
      <vt:lpstr>Тема Office</vt:lpstr>
      <vt:lpstr>ГБПОУ «Первомайский техникум ПСМ» </vt:lpstr>
      <vt:lpstr>Наша команда</vt:lpstr>
      <vt:lpstr>Презентация PowerPoint</vt:lpstr>
      <vt:lpstr>Презентация PowerPoint</vt:lpstr>
      <vt:lpstr>Презентация PowerPoint</vt:lpstr>
      <vt:lpstr>Цикл бесед с показом презентаций о строительстве цементного завода и поселка «Первомайский»</vt:lpstr>
      <vt:lpstr>Знакомство с музеем</vt:lpstr>
      <vt:lpstr>Посещение «Воскресной школы»</vt:lpstr>
      <vt:lpstr>Посещение Воскресной школы. Беседа  « Нужна ли служба в армии»</vt:lpstr>
      <vt:lpstr>Классный час «Блокада Ленинграда»  4 класс шк.№28</vt:lpstr>
      <vt:lpstr>Презентация PowerPoint</vt:lpstr>
      <vt:lpstr>Кружковцы проводят классный час «Блокада Ленинграда» для первокурсников</vt:lpstr>
      <vt:lpstr>Кружковцы вместе с В. А. Иличевым проводят в ДК п. Первомайский выставку масштабных изделий военной техники </vt:lpstr>
      <vt:lpstr>Активисты кружка организовали встречу с участниками военных действий в Афганистане</vt:lpstr>
      <vt:lpstr>Акция  Георгиевская ленточка</vt:lpstr>
      <vt:lpstr>  Участие в шествии Бессмертный  Полк</vt:lpstr>
      <vt:lpstr>Классный час  «ДЕНЬ ПОБЕДЫ»</vt:lpstr>
      <vt:lpstr>День добрых дел</vt:lpstr>
      <vt:lpstr>Помощь ветеранам</vt:lpstr>
      <vt:lpstr>Проект Мини-музей военной техники</vt:lpstr>
      <vt:lpstr>Презентация PowerPoint</vt:lpstr>
      <vt:lpstr>Патриотическое воспитание подрастающего поколения является одной из самых важных задач государства, для  решения которой необходима всеобщая деятельность на постоянной основе.  В техникуме созданы все организационно-педагогические условия для реализации духовно-нравственного и гражданско-патриотического воспитания обучающихся.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Admin</cp:lastModifiedBy>
  <cp:revision>110</cp:revision>
  <dcterms:created xsi:type="dcterms:W3CDTF">2014-08-14T12:42:04Z</dcterms:created>
  <dcterms:modified xsi:type="dcterms:W3CDTF">2020-03-13T07:59:21Z</dcterms:modified>
</cp:coreProperties>
</file>