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9" r:id="rId3"/>
    <p:sldId id="257" r:id="rId4"/>
    <p:sldId id="308" r:id="rId5"/>
    <p:sldId id="260" r:id="rId6"/>
    <p:sldId id="284"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86" r:id="rId26"/>
    <p:sldId id="287" r:id="rId27"/>
    <p:sldId id="288" r:id="rId28"/>
    <p:sldId id="289" r:id="rId29"/>
    <p:sldId id="290" r:id="rId30"/>
    <p:sldId id="291" r:id="rId31"/>
    <p:sldId id="292" r:id="rId32"/>
    <p:sldId id="293" r:id="rId33"/>
    <p:sldId id="294" r:id="rId34"/>
    <p:sldId id="295" r:id="rId35"/>
    <p:sldId id="296" r:id="rId36"/>
    <p:sldId id="297" r:id="rId37"/>
    <p:sldId id="298" r:id="rId38"/>
    <p:sldId id="299" r:id="rId39"/>
    <p:sldId id="300" r:id="rId40"/>
    <p:sldId id="301" r:id="rId41"/>
    <p:sldId id="302" r:id="rId42"/>
    <p:sldId id="303" r:id="rId43"/>
    <p:sldId id="304" r:id="rId44"/>
    <p:sldId id="307" r:id="rId45"/>
  </p:sldIdLst>
  <p:sldSz cx="9144000" cy="6858000" type="screen4x3"/>
  <p:notesSz cx="6858000" cy="9144000"/>
  <p:defaultText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5B0"/>
    <a:srgbClr val="CDDEFF"/>
    <a:srgbClr val="CCECFF"/>
    <a:srgbClr val="008A3E"/>
    <a:srgbClr val="19BDC5"/>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Светлый стиль 3 - акцент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029" autoAdjust="0"/>
    <p:restoredTop sz="94660"/>
  </p:normalViewPr>
  <p:slideViewPr>
    <p:cSldViewPr>
      <p:cViewPr varScale="1">
        <p:scale>
          <a:sx n="68" d="100"/>
          <a:sy n="68" d="100"/>
        </p:scale>
        <p:origin x="-1428"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4" name="Заголовок 13"/>
          <p:cNvSpPr>
            <a:spLocks noGrp="1"/>
          </p:cNvSpPr>
          <p:nvPr>
            <p:ph type="ctrTitle"/>
          </p:nvPr>
        </p:nvSpPr>
        <p:spPr>
          <a:xfrm>
            <a:off x="1432560" y="359898"/>
            <a:ext cx="7406640" cy="1472184"/>
          </a:xfrm>
        </p:spPr>
        <p:txBody>
          <a:bodyPr anchor="b"/>
          <a:lstStyle>
            <a:lvl1pPr algn="l">
              <a:defRPr/>
            </a:lvl1pPr>
            <a:extLst/>
          </a:lstStyle>
          <a:p>
            <a:r>
              <a:rPr kumimoji="0" lang="ru-RU" smtClean="0"/>
              <a:t>Образец заголовка</a:t>
            </a:r>
            <a:endParaRPr kumimoji="0" lang="en-US"/>
          </a:p>
        </p:txBody>
      </p:sp>
      <p:sp>
        <p:nvSpPr>
          <p:cNvPr id="22" name="Подзаголовок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7" name="Дата 6"/>
          <p:cNvSpPr>
            <a:spLocks noGrp="1"/>
          </p:cNvSpPr>
          <p:nvPr>
            <p:ph type="dt" sz="half" idx="10"/>
          </p:nvPr>
        </p:nvSpPr>
        <p:spPr/>
        <p:txBody>
          <a:bodyPr/>
          <a:lstStyle>
            <a:extLst/>
          </a:lstStyle>
          <a:p>
            <a:fld id="{7EAF463A-BC7C-46EE-9F1E-7F377CCA4891}" type="datetimeFigureOut">
              <a:rPr lang="en-US" smtClean="0"/>
              <a:pPr/>
              <a:t>3/19/2025</a:t>
            </a:fld>
            <a:endParaRPr lang="en-US"/>
          </a:p>
        </p:txBody>
      </p:sp>
      <p:sp>
        <p:nvSpPr>
          <p:cNvPr id="20" name="Нижний колонтитул 19"/>
          <p:cNvSpPr>
            <a:spLocks noGrp="1"/>
          </p:cNvSpPr>
          <p:nvPr>
            <p:ph type="ftr" sz="quarter" idx="11"/>
          </p:nvPr>
        </p:nvSpPr>
        <p:spPr/>
        <p:txBody>
          <a:bodyPr/>
          <a:lstStyle>
            <a:extLst/>
          </a:lstStyle>
          <a:p>
            <a:endParaRPr lang="en-US"/>
          </a:p>
        </p:txBody>
      </p:sp>
      <p:sp>
        <p:nvSpPr>
          <p:cNvPr id="10" name="Номер слайда 9"/>
          <p:cNvSpPr>
            <a:spLocks noGrp="1"/>
          </p:cNvSpPr>
          <p:nvPr>
            <p:ph type="sldNum" sz="quarter" idx="12"/>
          </p:nvPr>
        </p:nvSpPr>
        <p:spPr/>
        <p:txBody>
          <a:bodyPr/>
          <a:lstStyle>
            <a:extLst/>
          </a:lstStyle>
          <a:p>
            <a:fld id="{A483448D-3A78-4528-A469-B745A65DA480}" type="slidenum">
              <a:rPr lang="en-US" smtClean="0"/>
              <a:pPr/>
              <a:t>‹#›</a:t>
            </a:fld>
            <a:endParaRPr lang="en-US"/>
          </a:p>
        </p:txBody>
      </p:sp>
      <p:sp>
        <p:nvSpPr>
          <p:cNvPr id="8" name="Овал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7EAF463A-BC7C-46EE-9F1E-7F377CCA4891}" type="datetimeFigureOut">
              <a:rPr lang="en-US" smtClean="0"/>
              <a:pPr/>
              <a:t>3/19/2025</a:t>
            </a:fld>
            <a:endParaRPr lang="en-US"/>
          </a:p>
        </p:txBody>
      </p:sp>
      <p:sp>
        <p:nvSpPr>
          <p:cNvPr id="5" name="Нижний колонтитул 4"/>
          <p:cNvSpPr>
            <a:spLocks noGrp="1"/>
          </p:cNvSpPr>
          <p:nvPr>
            <p:ph type="ftr" sz="quarter" idx="11"/>
          </p:nvPr>
        </p:nvSpPr>
        <p:spPr/>
        <p:txBody>
          <a:bodyPr/>
          <a:lstStyle>
            <a:extLst/>
          </a:lstStyle>
          <a:p>
            <a:endParaRPr lang="en-US"/>
          </a:p>
        </p:txBody>
      </p:sp>
      <p:sp>
        <p:nvSpPr>
          <p:cNvPr id="6" name="Номер слайда 5"/>
          <p:cNvSpPr>
            <a:spLocks noGrp="1"/>
          </p:cNvSpPr>
          <p:nvPr>
            <p:ph type="sldNum" sz="quarter" idx="12"/>
          </p:nvPr>
        </p:nvSpPr>
        <p:spPr/>
        <p:txBody>
          <a:bodyPr/>
          <a:lstStyle>
            <a:extLst/>
          </a:lstStyle>
          <a:p>
            <a:fld id="{A483448D-3A78-4528-A469-B745A65DA48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274639"/>
            <a:ext cx="1828800" cy="5851525"/>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1143000" y="274640"/>
            <a:ext cx="55626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7EAF463A-BC7C-46EE-9F1E-7F377CCA4891}" type="datetimeFigureOut">
              <a:rPr lang="en-US" smtClean="0"/>
              <a:pPr/>
              <a:t>3/19/2025</a:t>
            </a:fld>
            <a:endParaRPr lang="en-US"/>
          </a:p>
        </p:txBody>
      </p:sp>
      <p:sp>
        <p:nvSpPr>
          <p:cNvPr id="5" name="Нижний колонтитул 4"/>
          <p:cNvSpPr>
            <a:spLocks noGrp="1"/>
          </p:cNvSpPr>
          <p:nvPr>
            <p:ph type="ftr" sz="quarter" idx="11"/>
          </p:nvPr>
        </p:nvSpPr>
        <p:spPr/>
        <p:txBody>
          <a:bodyPr/>
          <a:lstStyle>
            <a:extLst/>
          </a:lstStyle>
          <a:p>
            <a:endParaRPr lang="en-US"/>
          </a:p>
        </p:txBody>
      </p:sp>
      <p:sp>
        <p:nvSpPr>
          <p:cNvPr id="6" name="Номер слайда 5"/>
          <p:cNvSpPr>
            <a:spLocks noGrp="1"/>
          </p:cNvSpPr>
          <p:nvPr>
            <p:ph type="sldNum" sz="quarter" idx="12"/>
          </p:nvPr>
        </p:nvSpPr>
        <p:spPr/>
        <p:txBody>
          <a:bodyPr/>
          <a:lstStyle>
            <a:extLst/>
          </a:lstStyle>
          <a:p>
            <a:fld id="{A483448D-3A78-4528-A469-B745A65DA48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7EAF463A-BC7C-46EE-9F1E-7F377CCA4891}" type="datetimeFigureOut">
              <a:rPr lang="en-US" smtClean="0"/>
              <a:pPr/>
              <a:t>3/19/2025</a:t>
            </a:fld>
            <a:endParaRPr lang="en-US"/>
          </a:p>
        </p:txBody>
      </p:sp>
      <p:sp>
        <p:nvSpPr>
          <p:cNvPr id="5" name="Нижний колонтитул 4"/>
          <p:cNvSpPr>
            <a:spLocks noGrp="1"/>
          </p:cNvSpPr>
          <p:nvPr>
            <p:ph type="ftr" sz="quarter" idx="11"/>
          </p:nvPr>
        </p:nvSpPr>
        <p:spPr/>
        <p:txBody>
          <a:bodyPr/>
          <a:lstStyle>
            <a:extLst/>
          </a:lstStyle>
          <a:p>
            <a:endParaRPr lang="en-US"/>
          </a:p>
        </p:txBody>
      </p:sp>
      <p:sp>
        <p:nvSpPr>
          <p:cNvPr id="6" name="Номер слайда 5"/>
          <p:cNvSpPr>
            <a:spLocks noGrp="1"/>
          </p:cNvSpPr>
          <p:nvPr>
            <p:ph type="sldNum" sz="quarter" idx="12"/>
          </p:nvPr>
        </p:nvSpPr>
        <p:spPr/>
        <p:txBody>
          <a:bodyPr/>
          <a:lstStyle>
            <a:extLst/>
          </a:lstStyle>
          <a:p>
            <a:fld id="{A483448D-3A78-4528-A469-B745A65DA48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Прямоугольник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7EAF463A-BC7C-46EE-9F1E-7F377CCA4891}" type="datetimeFigureOut">
              <a:rPr lang="en-US" smtClean="0"/>
              <a:pPr/>
              <a:t>3/19/2025</a:t>
            </a:fld>
            <a:endParaRPr lang="en-US"/>
          </a:p>
        </p:txBody>
      </p:sp>
      <p:sp>
        <p:nvSpPr>
          <p:cNvPr id="5" name="Нижний колонтитул 4"/>
          <p:cNvSpPr>
            <a:spLocks noGrp="1"/>
          </p:cNvSpPr>
          <p:nvPr>
            <p:ph type="ftr" sz="quarter" idx="11"/>
          </p:nvPr>
        </p:nvSpPr>
        <p:spPr/>
        <p:txBody>
          <a:bodyPr/>
          <a:lstStyle>
            <a:extLst/>
          </a:lstStyle>
          <a:p>
            <a:endParaRPr lang="en-US"/>
          </a:p>
        </p:txBody>
      </p:sp>
      <p:sp>
        <p:nvSpPr>
          <p:cNvPr id="6" name="Номер слайда 5"/>
          <p:cNvSpPr>
            <a:spLocks noGrp="1"/>
          </p:cNvSpPr>
          <p:nvPr>
            <p:ph type="sldNum" sz="quarter" idx="12"/>
          </p:nvPr>
        </p:nvSpPr>
        <p:spPr/>
        <p:txBody>
          <a:bodyPr/>
          <a:lstStyle>
            <a:extLst/>
          </a:lstStyle>
          <a:p>
            <a:fld id="{A483448D-3A78-4528-A469-B745A65DA480}" type="slidenum">
              <a:rPr lang="en-US" smtClean="0"/>
              <a:pPr/>
              <a:t>‹#›</a:t>
            </a:fld>
            <a:endParaRPr lang="en-US"/>
          </a:p>
        </p:txBody>
      </p:sp>
      <p:sp>
        <p:nvSpPr>
          <p:cNvPr id="10" name="Прямоугольник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7EAF463A-BC7C-46EE-9F1E-7F377CCA4891}" type="datetimeFigureOut">
              <a:rPr lang="en-US" smtClean="0"/>
              <a:pPr/>
              <a:t>3/19/2025</a:t>
            </a:fld>
            <a:endParaRPr lang="en-US"/>
          </a:p>
        </p:txBody>
      </p:sp>
      <p:sp>
        <p:nvSpPr>
          <p:cNvPr id="6" name="Нижний колонтитул 5"/>
          <p:cNvSpPr>
            <a:spLocks noGrp="1"/>
          </p:cNvSpPr>
          <p:nvPr>
            <p:ph type="ftr" sz="quarter" idx="11"/>
          </p:nvPr>
        </p:nvSpPr>
        <p:spPr/>
        <p:txBody>
          <a:bodyPr/>
          <a:lstStyle>
            <a:extLst/>
          </a:lstStyle>
          <a:p>
            <a:endParaRPr lang="en-US"/>
          </a:p>
        </p:txBody>
      </p:sp>
      <p:sp>
        <p:nvSpPr>
          <p:cNvPr id="7" name="Номер слайда 6"/>
          <p:cNvSpPr>
            <a:spLocks noGrp="1"/>
          </p:cNvSpPr>
          <p:nvPr>
            <p:ph type="sldNum" sz="quarter" idx="12"/>
          </p:nvPr>
        </p:nvSpPr>
        <p:spPr/>
        <p:txBody>
          <a:bodyPr/>
          <a:lstStyle>
            <a:extLst/>
          </a:lstStyle>
          <a:p>
            <a:fld id="{A483448D-3A78-4528-A469-B745A65DA48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7EAF463A-BC7C-46EE-9F1E-7F377CCA4891}" type="datetimeFigureOut">
              <a:rPr lang="en-US" smtClean="0"/>
              <a:pPr/>
              <a:t>3/19/2025</a:t>
            </a:fld>
            <a:endParaRPr lang="en-US"/>
          </a:p>
        </p:txBody>
      </p:sp>
      <p:sp>
        <p:nvSpPr>
          <p:cNvPr id="8" name="Нижний колонтитул 7"/>
          <p:cNvSpPr>
            <a:spLocks noGrp="1"/>
          </p:cNvSpPr>
          <p:nvPr>
            <p:ph type="ftr" sz="quarter" idx="11"/>
          </p:nvPr>
        </p:nvSpPr>
        <p:spPr/>
        <p:txBody>
          <a:bodyPr/>
          <a:lstStyle>
            <a:extLst/>
          </a:lstStyle>
          <a:p>
            <a:endParaRPr lang="en-US"/>
          </a:p>
        </p:txBody>
      </p:sp>
      <p:sp>
        <p:nvSpPr>
          <p:cNvPr id="9" name="Номер слайда 8"/>
          <p:cNvSpPr>
            <a:spLocks noGrp="1"/>
          </p:cNvSpPr>
          <p:nvPr>
            <p:ph type="sldNum" sz="quarter" idx="12"/>
          </p:nvPr>
        </p:nvSpPr>
        <p:spPr/>
        <p:txBody>
          <a:bodyPr/>
          <a:lstStyle>
            <a:extLst/>
          </a:lstStyle>
          <a:p>
            <a:fld id="{A483448D-3A78-4528-A469-B745A65DA48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nchor="ct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7EAF463A-BC7C-46EE-9F1E-7F377CCA4891}" type="datetimeFigureOut">
              <a:rPr lang="en-US" smtClean="0"/>
              <a:pPr/>
              <a:t>3/19/2025</a:t>
            </a:fld>
            <a:endParaRPr lang="en-US"/>
          </a:p>
        </p:txBody>
      </p:sp>
      <p:sp>
        <p:nvSpPr>
          <p:cNvPr id="4" name="Нижний колонтитул 3"/>
          <p:cNvSpPr>
            <a:spLocks noGrp="1"/>
          </p:cNvSpPr>
          <p:nvPr>
            <p:ph type="ftr" sz="quarter" idx="11"/>
          </p:nvPr>
        </p:nvSpPr>
        <p:spPr/>
        <p:txBody>
          <a:bodyPr/>
          <a:lstStyle>
            <a:extLst/>
          </a:lstStyle>
          <a:p>
            <a:endParaRPr lang="en-US"/>
          </a:p>
        </p:txBody>
      </p:sp>
      <p:sp>
        <p:nvSpPr>
          <p:cNvPr id="5" name="Номер слайда 4"/>
          <p:cNvSpPr>
            <a:spLocks noGrp="1"/>
          </p:cNvSpPr>
          <p:nvPr>
            <p:ph type="sldNum" sz="quarter" idx="12"/>
          </p:nvPr>
        </p:nvSpPr>
        <p:spPr/>
        <p:txBody>
          <a:bodyPr/>
          <a:lstStyle>
            <a:extLst/>
          </a:lstStyle>
          <a:p>
            <a:fld id="{A483448D-3A78-4528-A469-B745A65DA48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Прямоугольник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7EAF463A-BC7C-46EE-9F1E-7F377CCA4891}" type="datetimeFigureOut">
              <a:rPr lang="en-US" smtClean="0"/>
              <a:pPr/>
              <a:t>3/19/2025</a:t>
            </a:fld>
            <a:endParaRPr lang="en-US"/>
          </a:p>
        </p:txBody>
      </p:sp>
      <p:sp>
        <p:nvSpPr>
          <p:cNvPr id="3" name="Нижний колонтитул 2"/>
          <p:cNvSpPr>
            <a:spLocks noGrp="1"/>
          </p:cNvSpPr>
          <p:nvPr>
            <p:ph type="ftr" sz="quarter" idx="11"/>
          </p:nvPr>
        </p:nvSpPr>
        <p:spPr/>
        <p:txBody>
          <a:bodyPr/>
          <a:lstStyle>
            <a:extLst/>
          </a:lstStyle>
          <a:p>
            <a:endParaRPr lang="en-US"/>
          </a:p>
        </p:txBody>
      </p:sp>
      <p:sp>
        <p:nvSpPr>
          <p:cNvPr id="4" name="Номер слайда 3"/>
          <p:cNvSpPr>
            <a:spLocks noGrp="1"/>
          </p:cNvSpPr>
          <p:nvPr>
            <p:ph type="sldNum" sz="quarter" idx="12"/>
          </p:nvPr>
        </p:nvSpPr>
        <p:spPr/>
        <p:txBody>
          <a:bodyPr/>
          <a:lstStyle>
            <a:extLst/>
          </a:lstStyle>
          <a:p>
            <a:fld id="{A483448D-3A78-4528-A469-B745A65DA480}" type="slidenum">
              <a:rPr lang="en-US" smtClean="0"/>
              <a:pPr/>
              <a:t>‹#›</a:t>
            </a:fld>
            <a:endParaRPr lang="en-US"/>
          </a:p>
        </p:txBody>
      </p:sp>
      <p:sp>
        <p:nvSpPr>
          <p:cNvPr id="6" name="Прямоугольник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7EAF463A-BC7C-46EE-9F1E-7F377CCA4891}" type="datetimeFigureOut">
              <a:rPr lang="en-US" smtClean="0"/>
              <a:pPr/>
              <a:t>3/19/2025</a:t>
            </a:fld>
            <a:endParaRPr lang="en-US"/>
          </a:p>
        </p:txBody>
      </p:sp>
      <p:sp>
        <p:nvSpPr>
          <p:cNvPr id="6" name="Нижний колонтитул 5"/>
          <p:cNvSpPr>
            <a:spLocks noGrp="1"/>
          </p:cNvSpPr>
          <p:nvPr>
            <p:ph type="ftr" sz="quarter" idx="11"/>
          </p:nvPr>
        </p:nvSpPr>
        <p:spPr/>
        <p:txBody>
          <a:bodyPr/>
          <a:lstStyle>
            <a:extLst/>
          </a:lstStyle>
          <a:p>
            <a:endParaRPr lang="en-US"/>
          </a:p>
        </p:txBody>
      </p:sp>
      <p:sp>
        <p:nvSpPr>
          <p:cNvPr id="7" name="Номер слайда 6"/>
          <p:cNvSpPr>
            <a:spLocks noGrp="1"/>
          </p:cNvSpPr>
          <p:nvPr>
            <p:ph type="sldNum" sz="quarter" idx="12"/>
          </p:nvPr>
        </p:nvSpPr>
        <p:spPr/>
        <p:txBody>
          <a:bodyPr/>
          <a:lstStyle>
            <a:extLst/>
          </a:lstStyle>
          <a:p>
            <a:fld id="{A483448D-3A78-4528-A469-B745A65DA48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extLst/>
          </a:lstStyle>
          <a:p>
            <a:fld id="{7EAF463A-BC7C-46EE-9F1E-7F377CCA4891}" type="datetimeFigureOut">
              <a:rPr lang="en-US" smtClean="0"/>
              <a:pPr/>
              <a:t>3/19/2025</a:t>
            </a:fld>
            <a:endParaRPr lang="en-US"/>
          </a:p>
        </p:txBody>
      </p:sp>
      <p:sp>
        <p:nvSpPr>
          <p:cNvPr id="6" name="Нижний колонтитул 5"/>
          <p:cNvSpPr>
            <a:spLocks noGrp="1"/>
          </p:cNvSpPr>
          <p:nvPr>
            <p:ph type="ftr" sz="quarter" idx="11"/>
          </p:nvPr>
        </p:nvSpPr>
        <p:spPr/>
        <p:txBody>
          <a:bodyPr/>
          <a:lstStyle>
            <a:extLst/>
          </a:lstStyle>
          <a:p>
            <a:endParaRPr lang="en-US"/>
          </a:p>
        </p:txBody>
      </p:sp>
      <p:sp>
        <p:nvSpPr>
          <p:cNvPr id="7" name="Номер слайда 6"/>
          <p:cNvSpPr>
            <a:spLocks noGrp="1"/>
          </p:cNvSpPr>
          <p:nvPr>
            <p:ph type="sldNum" sz="quarter" idx="12"/>
          </p:nvPr>
        </p:nvSpPr>
        <p:spPr/>
        <p:txBody>
          <a:bodyPr/>
          <a:lstStyle>
            <a:extLst/>
          </a:lstStyle>
          <a:p>
            <a:fld id="{A483448D-3A78-4528-A469-B745A65DA480}" type="slidenum">
              <a:rPr lang="en-US" smtClean="0"/>
              <a:pPr/>
              <a:t>‹#›</a:t>
            </a:fld>
            <a:endParaRPr lang="en-US"/>
          </a:p>
        </p:txBody>
      </p:sp>
      <p:sp>
        <p:nvSpPr>
          <p:cNvPr id="8" name="Прямоугольник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Рисунок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ru-RU" smtClean="0"/>
              <a:t>Вставка рисунка</a:t>
            </a:r>
            <a:endParaRPr kumimoji="0" lang="en-US" dirty="0"/>
          </a:p>
        </p:txBody>
      </p:sp>
      <p:sp>
        <p:nvSpPr>
          <p:cNvPr id="9" name="Блок-схема: процесс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Блок-схема: процесс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Текст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ирог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Кольцо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Прямоугольник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title"/>
          </p:nvPr>
        </p:nvSpPr>
        <p:spPr>
          <a:xfrm>
            <a:off x="1435608" y="274638"/>
            <a:ext cx="7498080" cy="1143000"/>
          </a:xfrm>
          <a:prstGeom prst="rect">
            <a:avLst/>
          </a:prstGeom>
        </p:spPr>
        <p:txBody>
          <a:bodyPr anchor="ctr">
            <a:normAutofit/>
          </a:bodyPr>
          <a:lstStyle>
            <a:extLst/>
          </a:lstStyle>
          <a:p>
            <a:r>
              <a:rPr kumimoji="0" lang="ru-RU" smtClean="0"/>
              <a:t>Образец заголовка</a:t>
            </a:r>
            <a:endParaRPr kumimoji="0" lang="en-US"/>
          </a:p>
        </p:txBody>
      </p:sp>
      <p:sp>
        <p:nvSpPr>
          <p:cNvPr id="9" name="Текст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7EAF463A-BC7C-46EE-9F1E-7F377CCA4891}" type="datetimeFigureOut">
              <a:rPr lang="en-US" smtClean="0"/>
              <a:pPr/>
              <a:t>3/19/2025</a:t>
            </a:fld>
            <a:endParaRPr lang="en-US"/>
          </a:p>
        </p:txBody>
      </p:sp>
      <p:sp>
        <p:nvSpPr>
          <p:cNvPr id="10" name="Нижний колонтитул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Номер слайда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A483448D-3A78-4528-A469-B745A65DA480}" type="slidenum">
              <a:rPr lang="en-US" smtClean="0"/>
              <a:pPr/>
              <a:t>‹#›</a:t>
            </a:fld>
            <a:endParaRPr lang="en-US"/>
          </a:p>
        </p:txBody>
      </p:sp>
      <p:sp>
        <p:nvSpPr>
          <p:cNvPr id="15" name="Прямоугольник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png"/><Relationship Id="rId7" Type="http://schemas.openxmlformats.org/officeDocument/2006/relationships/image" Target="../media/image16.jpeg"/><Relationship Id="rId12" Type="http://schemas.openxmlformats.org/officeDocument/2006/relationships/slide" Target="slide29.xml"/><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5.jpeg"/><Relationship Id="rId11" Type="http://schemas.openxmlformats.org/officeDocument/2006/relationships/image" Target="../media/image20.jpeg"/><Relationship Id="rId5" Type="http://schemas.openxmlformats.org/officeDocument/2006/relationships/image" Target="../media/image14.jpeg"/><Relationship Id="rId10" Type="http://schemas.openxmlformats.org/officeDocument/2006/relationships/image" Target="../media/image19.jpeg"/><Relationship Id="rId4" Type="http://schemas.openxmlformats.org/officeDocument/2006/relationships/image" Target="../media/image13.jpeg"/><Relationship Id="rId9" Type="http://schemas.openxmlformats.org/officeDocument/2006/relationships/image" Target="../media/image18.jpeg"/></Relationships>
</file>

<file path=ppt/slides/_rels/slide11.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slide" Target="slide35.xml"/><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jpeg"/><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 Id="rId4" Type="http://schemas.openxmlformats.org/officeDocument/2006/relationships/slide" Target="slide36.xml"/></Relationships>
</file>

<file path=ppt/slides/_rels/slide18.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2.xml"/><Relationship Id="rId6" Type="http://schemas.openxmlformats.org/officeDocument/2006/relationships/slide" Target="slide38.xml"/><Relationship Id="rId5" Type="http://schemas.openxmlformats.org/officeDocument/2006/relationships/image" Target="../media/image37.png"/><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6" Type="http://schemas.openxmlformats.org/officeDocument/2006/relationships/slide" Target="slide41.xml"/><Relationship Id="rId5" Type="http://schemas.openxmlformats.org/officeDocument/2006/relationships/image" Target="../media/image43.png"/><Relationship Id="rId4" Type="http://schemas.openxmlformats.org/officeDocument/2006/relationships/image" Target="../media/image42.png"/></Relationships>
</file>

<file path=ppt/slides/_rels/slide23.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slide" Target="slide3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png"/><Relationship Id="rId7" Type="http://schemas.openxmlformats.org/officeDocument/2006/relationships/image" Target="../media/image50.jpeg"/><Relationship Id="rId12" Type="http://schemas.openxmlformats.org/officeDocument/2006/relationships/slide" Target="slide3.xml"/><Relationship Id="rId2" Type="http://schemas.openxmlformats.org/officeDocument/2006/relationships/image" Target="../media/image48.png"/><Relationship Id="rId1" Type="http://schemas.openxmlformats.org/officeDocument/2006/relationships/slideLayout" Target="../slideLayouts/slideLayout2.xml"/><Relationship Id="rId6" Type="http://schemas.openxmlformats.org/officeDocument/2006/relationships/image" Target="../media/image15.jpeg"/><Relationship Id="rId11" Type="http://schemas.openxmlformats.org/officeDocument/2006/relationships/image" Target="../media/image20.jpeg"/><Relationship Id="rId5" Type="http://schemas.openxmlformats.org/officeDocument/2006/relationships/image" Target="../media/image14.jpeg"/><Relationship Id="rId10" Type="http://schemas.openxmlformats.org/officeDocument/2006/relationships/image" Target="../media/image19.jpeg"/><Relationship Id="rId4" Type="http://schemas.openxmlformats.org/officeDocument/2006/relationships/image" Target="../media/image49.jpeg"/><Relationship Id="rId9" Type="http://schemas.openxmlformats.org/officeDocument/2006/relationships/image" Target="../media/image18.jpeg"/></Relationships>
</file>

<file path=ppt/slides/_rels/slide3.xml.rels><?xml version="1.0" encoding="UTF-8" standalone="yes"?>
<Relationships xmlns="http://schemas.openxmlformats.org/package/2006/relationships"><Relationship Id="rId8" Type="http://schemas.openxmlformats.org/officeDocument/2006/relationships/slide" Target="slide11.xml"/><Relationship Id="rId13" Type="http://schemas.openxmlformats.org/officeDocument/2006/relationships/slide" Target="slide16.xml"/><Relationship Id="rId18" Type="http://schemas.openxmlformats.org/officeDocument/2006/relationships/slide" Target="slide21.xml"/><Relationship Id="rId3" Type="http://schemas.openxmlformats.org/officeDocument/2006/relationships/slide" Target="slide6.xml"/><Relationship Id="rId21" Type="http://schemas.openxmlformats.org/officeDocument/2006/relationships/slide" Target="slide24.xml"/><Relationship Id="rId7" Type="http://schemas.openxmlformats.org/officeDocument/2006/relationships/slide" Target="slide10.xml"/><Relationship Id="rId12" Type="http://schemas.openxmlformats.org/officeDocument/2006/relationships/slide" Target="slide15.xml"/><Relationship Id="rId17" Type="http://schemas.openxmlformats.org/officeDocument/2006/relationships/slide" Target="slide20.xml"/><Relationship Id="rId2" Type="http://schemas.openxmlformats.org/officeDocument/2006/relationships/slide" Target="slide5.xml"/><Relationship Id="rId16" Type="http://schemas.openxmlformats.org/officeDocument/2006/relationships/slide" Target="slide19.xml"/><Relationship Id="rId20" Type="http://schemas.openxmlformats.org/officeDocument/2006/relationships/slide" Target="slide23.xml"/><Relationship Id="rId1" Type="http://schemas.openxmlformats.org/officeDocument/2006/relationships/slideLayout" Target="../slideLayouts/slideLayout2.xml"/><Relationship Id="rId6" Type="http://schemas.openxmlformats.org/officeDocument/2006/relationships/slide" Target="slide9.xml"/><Relationship Id="rId11" Type="http://schemas.openxmlformats.org/officeDocument/2006/relationships/slide" Target="slide14.xml"/><Relationship Id="rId5" Type="http://schemas.openxmlformats.org/officeDocument/2006/relationships/slide" Target="slide8.xml"/><Relationship Id="rId15" Type="http://schemas.openxmlformats.org/officeDocument/2006/relationships/slide" Target="slide18.xml"/><Relationship Id="rId10" Type="http://schemas.openxmlformats.org/officeDocument/2006/relationships/slide" Target="slide13.xml"/><Relationship Id="rId19" Type="http://schemas.openxmlformats.org/officeDocument/2006/relationships/slide" Target="slide22.xml"/><Relationship Id="rId4" Type="http://schemas.openxmlformats.org/officeDocument/2006/relationships/slide" Target="slide7.xml"/><Relationship Id="rId9" Type="http://schemas.openxmlformats.org/officeDocument/2006/relationships/slide" Target="slide12.xml"/><Relationship Id="rId14" Type="http://schemas.openxmlformats.org/officeDocument/2006/relationships/slide" Target="slide17.xml"/></Relationships>
</file>

<file path=ppt/slides/_rels/slide3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2.xml"/><Relationship Id="rId4" Type="http://schemas.openxmlformats.org/officeDocument/2006/relationships/slide" Target="slide3.xml"/></Relationships>
</file>

<file path=ppt/slides/_rels/slide33.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image" Target="../media/image57.jpeg"/></Relationships>
</file>

<file path=ppt/slides/_rels/slide3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 Id="rId4" Type="http://schemas.openxmlformats.org/officeDocument/2006/relationships/slide" Target="slide3.xml"/></Relationships>
</file>

<file path=ppt/slides/_rels/slide3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slide" Target="slide3.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6">
                <a:lumMod val="40000"/>
                <a:lumOff val="60000"/>
              </a:schemeClr>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pic>
        <p:nvPicPr>
          <p:cNvPr id="16386" name="Picture 2" descr="Picture background"/>
          <p:cNvPicPr>
            <a:picLocks noChangeAspect="1" noChangeArrowheads="1"/>
          </p:cNvPicPr>
          <p:nvPr/>
        </p:nvPicPr>
        <p:blipFill>
          <a:blip r:embed="rId2"/>
          <a:srcRect/>
          <a:stretch>
            <a:fillRect/>
          </a:stretch>
        </p:blipFill>
        <p:spPr bwMode="auto">
          <a:xfrm>
            <a:off x="7010400" y="4572000"/>
            <a:ext cx="2133600" cy="2065434"/>
          </a:xfrm>
          <a:prstGeom prst="rect">
            <a:avLst/>
          </a:prstGeom>
          <a:noFill/>
        </p:spPr>
      </p:pic>
      <p:sp>
        <p:nvSpPr>
          <p:cNvPr id="2" name="Заголовок 1"/>
          <p:cNvSpPr>
            <a:spLocks noGrp="1"/>
          </p:cNvSpPr>
          <p:nvPr>
            <p:ph type="ctrTitle"/>
          </p:nvPr>
        </p:nvSpPr>
        <p:spPr>
          <a:xfrm>
            <a:off x="1143000" y="1447800"/>
            <a:ext cx="7772400" cy="1776984"/>
          </a:xfrm>
        </p:spPr>
        <p:txBody>
          <a:bodyPr>
            <a:noAutofit/>
          </a:bodyPr>
          <a:lstStyle/>
          <a:p>
            <a:pPr algn="ctr"/>
            <a:r>
              <a:rPr lang="ru-RU" sz="6000" b="1" dirty="0" smtClean="0">
                <a:solidFill>
                  <a:srgbClr val="0070C0"/>
                </a:solidFill>
                <a:latin typeface="Monotype Corsiva" pitchFamily="66" charset="0"/>
              </a:rPr>
              <a:t>Чрезвычайная ситуация!</a:t>
            </a:r>
            <a:br>
              <a:rPr lang="ru-RU" sz="6000" b="1" dirty="0" smtClean="0">
                <a:solidFill>
                  <a:srgbClr val="0070C0"/>
                </a:solidFill>
                <a:latin typeface="Monotype Corsiva" pitchFamily="66" charset="0"/>
              </a:rPr>
            </a:br>
            <a:r>
              <a:rPr lang="ru-RU" sz="6000" b="1" dirty="0" smtClean="0">
                <a:solidFill>
                  <a:srgbClr val="0070C0"/>
                </a:solidFill>
                <a:latin typeface="Monotype Corsiva" pitchFamily="66" charset="0"/>
              </a:rPr>
              <a:t>Как быть?</a:t>
            </a:r>
            <a:endParaRPr lang="ru-RU" sz="6000" b="1" dirty="0">
              <a:solidFill>
                <a:srgbClr val="0070C0"/>
              </a:solidFill>
              <a:latin typeface="Monotype Corsiva" pitchFamily="66" charset="0"/>
            </a:endParaRPr>
          </a:p>
        </p:txBody>
      </p:sp>
      <p:sp>
        <p:nvSpPr>
          <p:cNvPr id="3" name="Подзаголовок 2"/>
          <p:cNvSpPr>
            <a:spLocks noGrp="1"/>
          </p:cNvSpPr>
          <p:nvPr>
            <p:ph type="subTitle" idx="1"/>
          </p:nvPr>
        </p:nvSpPr>
        <p:spPr>
          <a:xfrm>
            <a:off x="4572000" y="3581400"/>
            <a:ext cx="3977640" cy="2286000"/>
          </a:xfrm>
        </p:spPr>
        <p:txBody>
          <a:bodyPr>
            <a:noAutofit/>
          </a:bodyPr>
          <a:lstStyle/>
          <a:p>
            <a:r>
              <a:rPr lang="ru-RU" sz="2400" b="1" dirty="0" smtClean="0">
                <a:latin typeface="Times New Roman" pitchFamily="18" charset="0"/>
                <a:cs typeface="Times New Roman" pitchFamily="18" charset="0"/>
              </a:rPr>
              <a:t>Работу выполнила:</a:t>
            </a:r>
          </a:p>
          <a:p>
            <a:r>
              <a:rPr lang="ru-RU" sz="2400" dirty="0" err="1" smtClean="0">
                <a:latin typeface="Times New Roman" pitchFamily="18" charset="0"/>
                <a:cs typeface="Times New Roman" pitchFamily="18" charset="0"/>
              </a:rPr>
              <a:t>Сверчкова</a:t>
            </a:r>
            <a:r>
              <a:rPr lang="ru-RU" sz="2400" dirty="0" smtClean="0">
                <a:latin typeface="Times New Roman" pitchFamily="18" charset="0"/>
                <a:cs typeface="Times New Roman" pitchFamily="18" charset="0"/>
              </a:rPr>
              <a:t> Яна Викторовна,</a:t>
            </a:r>
          </a:p>
          <a:p>
            <a:r>
              <a:rPr lang="ru-RU" sz="2400" dirty="0" smtClean="0">
                <a:latin typeface="Times New Roman" pitchFamily="18" charset="0"/>
                <a:cs typeface="Times New Roman" pitchFamily="18" charset="0"/>
              </a:rPr>
              <a:t>педагог – организатор</a:t>
            </a:r>
          </a:p>
          <a:p>
            <a:r>
              <a:rPr lang="ru-RU" sz="2400" dirty="0" smtClean="0">
                <a:latin typeface="Times New Roman" pitchFamily="18" charset="0"/>
                <a:cs typeface="Times New Roman" pitchFamily="18" charset="0"/>
              </a:rPr>
              <a:t>МБУ ДО ДДТ</a:t>
            </a:r>
            <a:endParaRPr lang="ru-RU" sz="2400" dirty="0">
              <a:latin typeface="Times New Roman" pitchFamily="18" charset="0"/>
              <a:cs typeface="Times New Roman" pitchFamily="18" charset="0"/>
            </a:endParaRPr>
          </a:p>
        </p:txBody>
      </p:sp>
      <p:sp>
        <p:nvSpPr>
          <p:cNvPr id="5" name="TextBox 4"/>
          <p:cNvSpPr txBox="1"/>
          <p:nvPr/>
        </p:nvSpPr>
        <p:spPr>
          <a:xfrm>
            <a:off x="1219200" y="304800"/>
            <a:ext cx="7239000" cy="523220"/>
          </a:xfrm>
          <a:prstGeom prst="rect">
            <a:avLst/>
          </a:prstGeom>
          <a:noFill/>
        </p:spPr>
        <p:txBody>
          <a:bodyPr wrap="square" rtlCol="0">
            <a:spAutoFit/>
          </a:bodyPr>
          <a:lstStyle/>
          <a:p>
            <a:pPr algn="ctr"/>
            <a:r>
              <a:rPr lang="ru-RU" sz="2800" dirty="0" smtClean="0">
                <a:solidFill>
                  <a:schemeClr val="tx2">
                    <a:lumMod val="75000"/>
                  </a:schemeClr>
                </a:solidFill>
                <a:latin typeface="Times New Roman" pitchFamily="18" charset="0"/>
                <a:cs typeface="Times New Roman" pitchFamily="18" charset="0"/>
              </a:rPr>
              <a:t>Обучающая компьютерная игра</a:t>
            </a:r>
            <a:endParaRPr lang="ru-RU" sz="2800" dirty="0">
              <a:solidFill>
                <a:schemeClr val="tx2">
                  <a:lumMod val="75000"/>
                </a:schemeClr>
              </a:solidFill>
              <a:latin typeface="Times New Roman" pitchFamily="18" charset="0"/>
              <a:cs typeface="Times New Roman" pitchFamily="18" charset="0"/>
            </a:endParaRPr>
          </a:p>
        </p:txBody>
      </p:sp>
      <p:sp>
        <p:nvSpPr>
          <p:cNvPr id="6" name="TextBox 5"/>
          <p:cNvSpPr txBox="1"/>
          <p:nvPr/>
        </p:nvSpPr>
        <p:spPr>
          <a:xfrm>
            <a:off x="228600" y="6324600"/>
            <a:ext cx="9144000" cy="461665"/>
          </a:xfrm>
          <a:prstGeom prst="rect">
            <a:avLst/>
          </a:prstGeom>
          <a:noFill/>
        </p:spPr>
        <p:txBody>
          <a:bodyPr wrap="square" rtlCol="0">
            <a:spAutoFit/>
          </a:bodyPr>
          <a:lstStyle/>
          <a:p>
            <a:pPr algn="ctr"/>
            <a:r>
              <a:rPr lang="ru-RU" sz="2400" b="1" dirty="0" smtClean="0">
                <a:solidFill>
                  <a:schemeClr val="tx2">
                    <a:lumMod val="75000"/>
                  </a:schemeClr>
                </a:solidFill>
                <a:latin typeface="Times New Roman" pitchFamily="18" charset="0"/>
                <a:cs typeface="Times New Roman" pitchFamily="18" charset="0"/>
              </a:rPr>
              <a:t>Март, 2025г.</a:t>
            </a:r>
            <a:endParaRPr lang="ru-RU" sz="2400" b="1" dirty="0">
              <a:solidFill>
                <a:schemeClr val="tx2">
                  <a:lumMod val="75000"/>
                </a:schemeClr>
              </a:solidFill>
              <a:latin typeface="Times New Roman" pitchFamily="18" charset="0"/>
              <a:cs typeface="Times New Roman" pitchFamily="18" charset="0"/>
            </a:endParaRPr>
          </a:p>
        </p:txBody>
      </p:sp>
      <p:pic>
        <p:nvPicPr>
          <p:cNvPr id="16388" name="Picture 4" descr="Picture background"/>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7216588" y="152400"/>
            <a:ext cx="1775012" cy="1371600"/>
          </a:xfrm>
          <a:prstGeom prst="rect">
            <a:avLst/>
          </a:prstGeom>
          <a:noFill/>
        </p:spPr>
      </p:pic>
      <p:pic>
        <p:nvPicPr>
          <p:cNvPr id="16390" name="Picture 6" descr="Picture background"/>
          <p:cNvPicPr>
            <a:picLocks noChangeAspect="1" noChangeArrowheads="1"/>
          </p:cNvPicPr>
          <p:nvPr/>
        </p:nvPicPr>
        <p:blipFill>
          <a:blip r:embed="rId4" cstate="print"/>
          <a:srcRect l="6698" t="27781" r="9582" b="16658"/>
          <a:stretch>
            <a:fillRect/>
          </a:stretch>
        </p:blipFill>
        <p:spPr bwMode="auto">
          <a:xfrm>
            <a:off x="1066800" y="4267200"/>
            <a:ext cx="2438400" cy="2362200"/>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458200" y="274638"/>
            <a:ext cx="475488" cy="258762"/>
          </a:xfrm>
        </p:spPr>
        <p:txBody>
          <a:bodyPr>
            <a:normAutofit fontScale="90000"/>
          </a:bodyPr>
          <a:lstStyle/>
          <a:p>
            <a:r>
              <a:rPr lang="ru-RU" dirty="0" smtClean="0"/>
              <a:t> </a:t>
            </a:r>
            <a:endParaRPr lang="ru-RU" dirty="0"/>
          </a:p>
        </p:txBody>
      </p:sp>
      <p:sp>
        <p:nvSpPr>
          <p:cNvPr id="3" name="Содержимое 2"/>
          <p:cNvSpPr>
            <a:spLocks noGrp="1"/>
          </p:cNvSpPr>
          <p:nvPr>
            <p:ph idx="1"/>
          </p:nvPr>
        </p:nvSpPr>
        <p:spPr>
          <a:xfrm>
            <a:off x="914400" y="304800"/>
            <a:ext cx="7924800" cy="5943600"/>
          </a:xfrm>
        </p:spPr>
        <p:txBody>
          <a:bodyPr/>
          <a:lstStyle/>
          <a:p>
            <a:pPr>
              <a:buNone/>
            </a:pPr>
            <a:r>
              <a:rPr lang="ru-RU" dirty="0" smtClean="0"/>
              <a:t>    </a:t>
            </a:r>
            <a:r>
              <a:rPr lang="ru-RU" dirty="0" smtClean="0">
                <a:latin typeface="Times New Roman" pitchFamily="18" charset="0"/>
                <a:cs typeface="Times New Roman" pitchFamily="18" charset="0"/>
              </a:rPr>
              <a:t>Что необходимо брать с собой в поход, чтобы избежать возможных чрезвычайных ситуаций?</a:t>
            </a:r>
            <a:endParaRPr lang="ru-RU" dirty="0">
              <a:latin typeface="Times New Roman" pitchFamily="18" charset="0"/>
              <a:cs typeface="Times New Roman" pitchFamily="18" charset="0"/>
            </a:endParaRPr>
          </a:p>
        </p:txBody>
      </p:sp>
      <p:sp>
        <p:nvSpPr>
          <p:cNvPr id="48130" name="AutoShape 2" descr="Picture background"/>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48131" name="Picture 3"/>
          <p:cNvPicPr>
            <a:picLocks noChangeAspect="1" noChangeArrowheads="1"/>
          </p:cNvPicPr>
          <p:nvPr/>
        </p:nvPicPr>
        <p:blipFill>
          <a:blip r:embed="rId2" cstate="print"/>
          <a:srcRect l="12299" t="11458" r="36750" b="18750"/>
          <a:stretch>
            <a:fillRect/>
          </a:stretch>
        </p:blipFill>
        <p:spPr bwMode="auto">
          <a:xfrm>
            <a:off x="1219200" y="2057400"/>
            <a:ext cx="1752600" cy="1349703"/>
          </a:xfrm>
          <a:prstGeom prst="rect">
            <a:avLst/>
          </a:prstGeom>
          <a:noFill/>
          <a:ln w="9525">
            <a:noFill/>
            <a:miter lim="800000"/>
            <a:headEnd/>
            <a:tailEnd/>
          </a:ln>
          <a:effectLst/>
        </p:spPr>
      </p:pic>
      <p:pic>
        <p:nvPicPr>
          <p:cNvPr id="6" name="Рисунок 5" descr="96-962886_journey-vbs-clip-art-off-the-map-clip-art.png"/>
          <p:cNvPicPr>
            <a:picLocks noChangeAspect="1"/>
          </p:cNvPicPr>
          <p:nvPr/>
        </p:nvPicPr>
        <p:blipFill>
          <a:blip r:embed="rId3" cstate="print"/>
          <a:stretch>
            <a:fillRect/>
          </a:stretch>
        </p:blipFill>
        <p:spPr>
          <a:xfrm>
            <a:off x="7010400" y="4343400"/>
            <a:ext cx="1371600" cy="1226119"/>
          </a:xfrm>
          <a:prstGeom prst="rect">
            <a:avLst/>
          </a:prstGeom>
        </p:spPr>
      </p:pic>
      <p:pic>
        <p:nvPicPr>
          <p:cNvPr id="7" name="Рисунок 6" descr="AWGcX9jAI4c.jpg"/>
          <p:cNvPicPr>
            <a:picLocks noChangeAspect="1"/>
          </p:cNvPicPr>
          <p:nvPr/>
        </p:nvPicPr>
        <p:blipFill>
          <a:blip r:embed="rId4" cstate="print"/>
          <a:stretch>
            <a:fillRect/>
          </a:stretch>
        </p:blipFill>
        <p:spPr>
          <a:xfrm>
            <a:off x="3200400" y="2971800"/>
            <a:ext cx="1926826" cy="1750200"/>
          </a:xfrm>
          <a:prstGeom prst="rect">
            <a:avLst/>
          </a:prstGeom>
        </p:spPr>
      </p:pic>
      <p:pic>
        <p:nvPicPr>
          <p:cNvPr id="8" name="Рисунок 7" descr="bded588637f6398c878d8f4d14557cb7.jpg"/>
          <p:cNvPicPr>
            <a:picLocks noChangeAspect="1"/>
          </p:cNvPicPr>
          <p:nvPr/>
        </p:nvPicPr>
        <p:blipFill>
          <a:blip r:embed="rId5"/>
          <a:stretch>
            <a:fillRect/>
          </a:stretch>
        </p:blipFill>
        <p:spPr>
          <a:xfrm>
            <a:off x="6858000" y="1143000"/>
            <a:ext cx="1608100" cy="1293902"/>
          </a:xfrm>
          <a:prstGeom prst="rect">
            <a:avLst/>
          </a:prstGeom>
        </p:spPr>
      </p:pic>
      <p:pic>
        <p:nvPicPr>
          <p:cNvPr id="9" name="Рисунок 8" descr="clip-art-shovel-4.jpg"/>
          <p:cNvPicPr>
            <a:picLocks noChangeAspect="1"/>
          </p:cNvPicPr>
          <p:nvPr/>
        </p:nvPicPr>
        <p:blipFill>
          <a:blip r:embed="rId6" cstate="print"/>
          <a:stretch>
            <a:fillRect/>
          </a:stretch>
        </p:blipFill>
        <p:spPr>
          <a:xfrm>
            <a:off x="5257800" y="4038600"/>
            <a:ext cx="1505221" cy="1516800"/>
          </a:xfrm>
          <a:prstGeom prst="rect">
            <a:avLst/>
          </a:prstGeom>
        </p:spPr>
      </p:pic>
      <p:pic>
        <p:nvPicPr>
          <p:cNvPr id="10" name="Рисунок 9" descr="drawing-of-the-blue-teapot-kettle-vector-2522125.jpg"/>
          <p:cNvPicPr>
            <a:picLocks noChangeAspect="1"/>
          </p:cNvPicPr>
          <p:nvPr/>
        </p:nvPicPr>
        <p:blipFill>
          <a:blip r:embed="rId7" cstate="print"/>
          <a:srcRect l="15600" t="7778" r="11200" b="15556"/>
          <a:stretch>
            <a:fillRect/>
          </a:stretch>
        </p:blipFill>
        <p:spPr>
          <a:xfrm>
            <a:off x="5029200" y="1905000"/>
            <a:ext cx="1818861" cy="2057400"/>
          </a:xfrm>
          <a:prstGeom prst="rect">
            <a:avLst/>
          </a:prstGeom>
        </p:spPr>
      </p:pic>
      <p:pic>
        <p:nvPicPr>
          <p:cNvPr id="11" name="Рисунок 10" descr="fa5d6af3f4f4f779c5f56fb55214a51f.jpg"/>
          <p:cNvPicPr>
            <a:picLocks noChangeAspect="1"/>
          </p:cNvPicPr>
          <p:nvPr/>
        </p:nvPicPr>
        <p:blipFill>
          <a:blip r:embed="rId8"/>
          <a:srcRect t="18421" b="15478"/>
          <a:stretch>
            <a:fillRect/>
          </a:stretch>
        </p:blipFill>
        <p:spPr>
          <a:xfrm>
            <a:off x="6949098" y="2743200"/>
            <a:ext cx="2194902" cy="1447800"/>
          </a:xfrm>
          <a:prstGeom prst="rect">
            <a:avLst/>
          </a:prstGeom>
        </p:spPr>
      </p:pic>
      <p:pic>
        <p:nvPicPr>
          <p:cNvPr id="12" name="Рисунок 11" descr="istockphoto-502865894-170667a.jpg"/>
          <p:cNvPicPr>
            <a:picLocks noChangeAspect="1"/>
          </p:cNvPicPr>
          <p:nvPr/>
        </p:nvPicPr>
        <p:blipFill>
          <a:blip r:embed="rId9" cstate="print"/>
          <a:stretch>
            <a:fillRect/>
          </a:stretch>
        </p:blipFill>
        <p:spPr>
          <a:xfrm>
            <a:off x="1752600" y="5410200"/>
            <a:ext cx="1399032" cy="1149096"/>
          </a:xfrm>
          <a:prstGeom prst="rect">
            <a:avLst/>
          </a:prstGeom>
        </p:spPr>
      </p:pic>
      <p:pic>
        <p:nvPicPr>
          <p:cNvPr id="13" name="Рисунок 12" descr="Ymzm_AV-ve0.jpg"/>
          <p:cNvPicPr>
            <a:picLocks noChangeAspect="1"/>
          </p:cNvPicPr>
          <p:nvPr/>
        </p:nvPicPr>
        <p:blipFill>
          <a:blip r:embed="rId10" cstate="print"/>
          <a:stretch>
            <a:fillRect/>
          </a:stretch>
        </p:blipFill>
        <p:spPr>
          <a:xfrm>
            <a:off x="1371600" y="3810000"/>
            <a:ext cx="1282402" cy="1521750"/>
          </a:xfrm>
          <a:prstGeom prst="rect">
            <a:avLst/>
          </a:prstGeom>
        </p:spPr>
      </p:pic>
      <p:pic>
        <p:nvPicPr>
          <p:cNvPr id="14" name="Рисунок 13" descr="ZDgzwR81RHw.jpg"/>
          <p:cNvPicPr>
            <a:picLocks noChangeAspect="1"/>
          </p:cNvPicPr>
          <p:nvPr/>
        </p:nvPicPr>
        <p:blipFill>
          <a:blip r:embed="rId11" cstate="print"/>
          <a:stretch>
            <a:fillRect/>
          </a:stretch>
        </p:blipFill>
        <p:spPr>
          <a:xfrm>
            <a:off x="3647925" y="5105400"/>
            <a:ext cx="1569311" cy="1347637"/>
          </a:xfrm>
          <a:prstGeom prst="rect">
            <a:avLst/>
          </a:prstGeom>
        </p:spPr>
      </p:pic>
      <p:sp>
        <p:nvSpPr>
          <p:cNvPr id="15" name="Овал 14"/>
          <p:cNvSpPr/>
          <p:nvPr/>
        </p:nvSpPr>
        <p:spPr>
          <a:xfrm>
            <a:off x="6553200" y="5943600"/>
            <a:ext cx="2438400" cy="762000"/>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3200" b="1" dirty="0" smtClean="0">
                <a:latin typeface="Times New Roman" pitchFamily="18" charset="0"/>
                <a:cs typeface="Times New Roman" pitchFamily="18" charset="0"/>
                <a:hlinkClick r:id="rId12" action="ppaction://hlinksldjump"/>
              </a:rPr>
              <a:t>ОТВЕТ</a:t>
            </a:r>
            <a:endParaRPr lang="ru-RU" sz="32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Picture background"/>
          <p:cNvPicPr>
            <a:picLocks noChangeAspect="1" noChangeArrowheads="1"/>
          </p:cNvPicPr>
          <p:nvPr/>
        </p:nvPicPr>
        <p:blipFill>
          <a:blip r:embed="rId2"/>
          <a:srcRect/>
          <a:stretch>
            <a:fillRect/>
          </a:stretch>
        </p:blipFill>
        <p:spPr bwMode="auto">
          <a:xfrm>
            <a:off x="2362200" y="2438399"/>
            <a:ext cx="4419600" cy="4419601"/>
          </a:xfrm>
          <a:prstGeom prst="rect">
            <a:avLst/>
          </a:prstGeom>
          <a:noFill/>
        </p:spPr>
      </p:pic>
      <p:sp>
        <p:nvSpPr>
          <p:cNvPr id="2" name="Заголовок 1"/>
          <p:cNvSpPr>
            <a:spLocks noGrp="1"/>
          </p:cNvSpPr>
          <p:nvPr>
            <p:ph type="title"/>
          </p:nvPr>
        </p:nvSpPr>
        <p:spPr/>
        <p:txBody>
          <a:bodyPr/>
          <a:lstStyle/>
          <a:p>
            <a:r>
              <a:rPr lang="ru-RU" dirty="0" smtClean="0"/>
              <a:t> </a:t>
            </a:r>
            <a:endParaRPr lang="ru-RU" dirty="0"/>
          </a:p>
        </p:txBody>
      </p:sp>
      <p:sp>
        <p:nvSpPr>
          <p:cNvPr id="3" name="Содержимое 2"/>
          <p:cNvSpPr>
            <a:spLocks noGrp="1"/>
          </p:cNvSpPr>
          <p:nvPr>
            <p:ph idx="1"/>
          </p:nvPr>
        </p:nvSpPr>
        <p:spPr>
          <a:xfrm>
            <a:off x="914400" y="762000"/>
            <a:ext cx="7943088" cy="5181600"/>
          </a:xfrm>
        </p:spPr>
        <p:txBody>
          <a:bodyPr/>
          <a:lstStyle/>
          <a:p>
            <a:pPr>
              <a:buNone/>
            </a:pPr>
            <a:r>
              <a:rPr lang="ru-RU" dirty="0" smtClean="0"/>
              <a:t>    </a:t>
            </a:r>
            <a:r>
              <a:rPr lang="ru-RU" dirty="0" smtClean="0">
                <a:latin typeface="Times New Roman" pitchFamily="18" charset="0"/>
                <a:cs typeface="Times New Roman" pitchFamily="18" charset="0"/>
              </a:rPr>
              <a:t>По статистике эта лесная чрезвычайная ситуация в 3% случаев возникает из-за удара молний. В остальных 97% случаев виноват человек. О чем идёт речь?</a:t>
            </a:r>
          </a:p>
          <a:p>
            <a:pPr>
              <a:buNone/>
            </a:pPr>
            <a:endParaRPr lang="ru-RU" dirty="0" smtClean="0"/>
          </a:p>
        </p:txBody>
      </p:sp>
      <p:sp>
        <p:nvSpPr>
          <p:cNvPr id="5" name="Овал 4"/>
          <p:cNvSpPr/>
          <p:nvPr/>
        </p:nvSpPr>
        <p:spPr>
          <a:xfrm>
            <a:off x="6553200" y="5943600"/>
            <a:ext cx="2438400" cy="762000"/>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3200" b="1" dirty="0" smtClean="0">
                <a:latin typeface="Times New Roman" pitchFamily="18" charset="0"/>
                <a:cs typeface="Times New Roman" pitchFamily="18" charset="0"/>
                <a:hlinkClick r:id="rId3" action="ppaction://hlinksldjump"/>
              </a:rPr>
              <a:t>ОТВЕТ</a:t>
            </a:r>
            <a:endParaRPr lang="ru-RU" sz="32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Picture background"/>
          <p:cNvPicPr>
            <a:picLocks noChangeAspect="1" noChangeArrowheads="1"/>
          </p:cNvPicPr>
          <p:nvPr/>
        </p:nvPicPr>
        <p:blipFill>
          <a:blip r:embed="rId2" cstate="print"/>
          <a:srcRect/>
          <a:stretch>
            <a:fillRect/>
          </a:stretch>
        </p:blipFill>
        <p:spPr bwMode="auto">
          <a:xfrm>
            <a:off x="6477000" y="838200"/>
            <a:ext cx="2286000" cy="3048000"/>
          </a:xfrm>
          <a:prstGeom prst="rect">
            <a:avLst/>
          </a:prstGeom>
          <a:noFill/>
        </p:spPr>
      </p:pic>
      <p:sp>
        <p:nvSpPr>
          <p:cNvPr id="2" name="Заголовок 1"/>
          <p:cNvSpPr>
            <a:spLocks noGrp="1"/>
          </p:cNvSpPr>
          <p:nvPr>
            <p:ph type="title"/>
          </p:nvPr>
        </p:nvSpPr>
        <p:spPr>
          <a:xfrm>
            <a:off x="7848600" y="274638"/>
            <a:ext cx="1085088" cy="563562"/>
          </a:xfrm>
        </p:spPr>
        <p:txBody>
          <a:bodyPr>
            <a:normAutofit fontScale="90000"/>
          </a:bodyPr>
          <a:lstStyle/>
          <a:p>
            <a:r>
              <a:rPr lang="ru-RU" dirty="0" smtClean="0"/>
              <a:t> </a:t>
            </a:r>
            <a:endParaRPr lang="ru-RU" dirty="0"/>
          </a:p>
        </p:txBody>
      </p:sp>
      <p:sp>
        <p:nvSpPr>
          <p:cNvPr id="3" name="Содержимое 2"/>
          <p:cNvSpPr>
            <a:spLocks noGrp="1"/>
          </p:cNvSpPr>
          <p:nvPr>
            <p:ph idx="1"/>
          </p:nvPr>
        </p:nvSpPr>
        <p:spPr>
          <a:xfrm>
            <a:off x="914400" y="304800"/>
            <a:ext cx="8019288" cy="5943600"/>
          </a:xfrm>
        </p:spPr>
        <p:txBody>
          <a:bodyPr/>
          <a:lstStyle/>
          <a:p>
            <a:pPr>
              <a:buNone/>
            </a:pPr>
            <a:r>
              <a:rPr lang="ru-RU" dirty="0" smtClean="0">
                <a:latin typeface="Times New Roman" pitchFamily="18" charset="0"/>
                <a:cs typeface="Times New Roman" pitchFamily="18" charset="0"/>
              </a:rPr>
              <a:t>   При прогулке по лесу Вы неожиданно наткнулись на змею. </a:t>
            </a:r>
          </a:p>
          <a:p>
            <a:pPr>
              <a:buNone/>
            </a:pPr>
            <a:r>
              <a:rPr lang="ru-RU" dirty="0" smtClean="0">
                <a:latin typeface="Times New Roman" pitchFamily="18" charset="0"/>
                <a:cs typeface="Times New Roman" pitchFamily="18" charset="0"/>
              </a:rPr>
              <a:t>    Какие Ваши действия?</a:t>
            </a:r>
          </a:p>
          <a:p>
            <a:pPr>
              <a:buFont typeface="Wingdings" pitchFamily="2" charset="2"/>
              <a:buChar char="Ø"/>
            </a:pPr>
            <a:r>
              <a:rPr lang="ru-RU" sz="3000" i="1" dirty="0" smtClean="0">
                <a:latin typeface="Times New Roman" pitchFamily="18" charset="0"/>
                <a:cs typeface="Times New Roman" pitchFamily="18" charset="0"/>
              </a:rPr>
              <a:t>Топать ногами, кричать,                                          махать руками, чтобы она                                    испугалась и уползла;</a:t>
            </a:r>
          </a:p>
          <a:p>
            <a:pPr>
              <a:buFont typeface="Wingdings" pitchFamily="2" charset="2"/>
              <a:buChar char="Ø"/>
            </a:pPr>
            <a:r>
              <a:rPr lang="ru-RU" sz="3000" i="1" dirty="0" smtClean="0">
                <a:latin typeface="Times New Roman" pitchFamily="18" charset="0"/>
                <a:cs typeface="Times New Roman" pitchFamily="18" charset="0"/>
              </a:rPr>
              <a:t>Не шуметь, чтобы не  напугать;</a:t>
            </a:r>
          </a:p>
          <a:p>
            <a:pPr>
              <a:buFont typeface="Wingdings" pitchFamily="2" charset="2"/>
              <a:buChar char="Ø"/>
            </a:pPr>
            <a:r>
              <a:rPr lang="ru-RU" sz="3000" i="1" dirty="0" smtClean="0">
                <a:latin typeface="Times New Roman" pitchFamily="18" charset="0"/>
                <a:cs typeface="Times New Roman" pitchFamily="18" charset="0"/>
              </a:rPr>
              <a:t>Найти палку или камень и прибить её;</a:t>
            </a:r>
          </a:p>
          <a:p>
            <a:pPr>
              <a:buFont typeface="Wingdings" pitchFamily="2" charset="2"/>
              <a:buChar char="Ø"/>
            </a:pPr>
            <a:r>
              <a:rPr lang="ru-RU" sz="3000" i="1" dirty="0" smtClean="0">
                <a:latin typeface="Times New Roman" pitchFamily="18" charset="0"/>
                <a:cs typeface="Times New Roman" pitchFamily="18" charset="0"/>
              </a:rPr>
              <a:t>Постараться найти другой путь и обойти.</a:t>
            </a:r>
            <a:endParaRPr lang="ru-RU" sz="3000" i="1" dirty="0">
              <a:latin typeface="Times New Roman" pitchFamily="18" charset="0"/>
              <a:cs typeface="Times New Roman" pitchFamily="18" charset="0"/>
            </a:endParaRPr>
          </a:p>
        </p:txBody>
      </p:sp>
      <p:sp>
        <p:nvSpPr>
          <p:cNvPr id="5" name="Овал 4"/>
          <p:cNvSpPr/>
          <p:nvPr/>
        </p:nvSpPr>
        <p:spPr>
          <a:xfrm>
            <a:off x="6553200" y="5943600"/>
            <a:ext cx="2438400" cy="762000"/>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3200" b="1" dirty="0" smtClean="0">
                <a:latin typeface="Times New Roman" pitchFamily="18" charset="0"/>
                <a:cs typeface="Times New Roman" pitchFamily="18" charset="0"/>
                <a:hlinkClick r:id="rId3" action="ppaction://hlinksldjump"/>
              </a:rPr>
              <a:t>ОТВЕТ</a:t>
            </a:r>
            <a:endParaRPr lang="ru-RU" sz="32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girl-collects-mushrooms-in-a-basket-vector-25200409.jpg"/>
          <p:cNvPicPr>
            <a:picLocks noChangeAspect="1"/>
          </p:cNvPicPr>
          <p:nvPr/>
        </p:nvPicPr>
        <p:blipFill>
          <a:blip r:embed="rId2" cstate="print"/>
          <a:srcRect l="10385" t="7692" r="8615" b="9615"/>
          <a:stretch>
            <a:fillRect/>
          </a:stretch>
        </p:blipFill>
        <p:spPr>
          <a:xfrm flipH="1">
            <a:off x="1143000" y="3276600"/>
            <a:ext cx="2971800" cy="3276600"/>
          </a:xfrm>
          <a:prstGeom prst="rect">
            <a:avLst/>
          </a:prstGeom>
        </p:spPr>
      </p:pic>
      <p:sp>
        <p:nvSpPr>
          <p:cNvPr id="2" name="Заголовок 1"/>
          <p:cNvSpPr>
            <a:spLocks noGrp="1"/>
          </p:cNvSpPr>
          <p:nvPr>
            <p:ph type="title"/>
          </p:nvPr>
        </p:nvSpPr>
        <p:spPr>
          <a:xfrm>
            <a:off x="1435608" y="274638"/>
            <a:ext cx="7022592" cy="1143000"/>
          </a:xfrm>
        </p:spPr>
        <p:txBody>
          <a:bodyPr/>
          <a:lstStyle/>
          <a:p>
            <a:r>
              <a:rPr lang="ru-RU" dirty="0" smtClean="0"/>
              <a:t>  </a:t>
            </a:r>
            <a:endParaRPr lang="ru-RU" dirty="0"/>
          </a:p>
        </p:txBody>
      </p:sp>
      <p:sp>
        <p:nvSpPr>
          <p:cNvPr id="3" name="Содержимое 2"/>
          <p:cNvSpPr>
            <a:spLocks noGrp="1"/>
          </p:cNvSpPr>
          <p:nvPr>
            <p:ph idx="1"/>
          </p:nvPr>
        </p:nvSpPr>
        <p:spPr>
          <a:xfrm>
            <a:off x="914400" y="228600"/>
            <a:ext cx="8019288" cy="6019800"/>
          </a:xfrm>
        </p:spPr>
        <p:txBody>
          <a:bodyPr/>
          <a:lstStyle/>
          <a:p>
            <a:pPr>
              <a:buNone/>
            </a:pPr>
            <a:r>
              <a:rPr lang="ru-RU" dirty="0" smtClean="0"/>
              <a:t>   </a:t>
            </a:r>
            <a:r>
              <a:rPr lang="ru-RU" dirty="0" smtClean="0">
                <a:latin typeface="Times New Roman" pitchFamily="18" charset="0"/>
                <a:cs typeface="Times New Roman" pitchFamily="18" charset="0"/>
              </a:rPr>
              <a:t>Марина пошла в лес за грибами. Спустя какое-то время она проголодалась. На опушке леса девочка набрела на большой куст с ягодами. Наевшись красивыми, вкусными ягодками, Марина отправилась домой. Вечером у Марины заболел живот                                                 </a:t>
            </a:r>
          </a:p>
          <a:p>
            <a:pPr>
              <a:buNone/>
            </a:pPr>
            <a:r>
              <a:rPr lang="ru-RU" dirty="0" smtClean="0">
                <a:latin typeface="Times New Roman" pitchFamily="18" charset="0"/>
                <a:cs typeface="Times New Roman" pitchFamily="18" charset="0"/>
              </a:rPr>
              <a:t>                              и мама вызвала ей скорую             </a:t>
            </a:r>
          </a:p>
          <a:p>
            <a:pPr>
              <a:buNone/>
            </a:pPr>
            <a:r>
              <a:rPr lang="ru-RU" dirty="0" smtClean="0">
                <a:latin typeface="Times New Roman" pitchFamily="18" charset="0"/>
                <a:cs typeface="Times New Roman" pitchFamily="18" charset="0"/>
              </a:rPr>
              <a:t>                               помощь. </a:t>
            </a:r>
          </a:p>
          <a:p>
            <a:pPr>
              <a:buNone/>
            </a:pPr>
            <a:r>
              <a:rPr lang="ru-RU" dirty="0" smtClean="0">
                <a:latin typeface="Times New Roman" pitchFamily="18" charset="0"/>
                <a:cs typeface="Times New Roman" pitchFamily="18" charset="0"/>
              </a:rPr>
              <a:t>                               Какое правило поведения                     </a:t>
            </a:r>
          </a:p>
          <a:p>
            <a:pPr>
              <a:buNone/>
            </a:pPr>
            <a:r>
              <a:rPr lang="ru-RU" dirty="0" smtClean="0">
                <a:latin typeface="Times New Roman" pitchFamily="18" charset="0"/>
                <a:cs typeface="Times New Roman" pitchFamily="18" charset="0"/>
              </a:rPr>
              <a:t>                               в лесу нарушила Марина?</a:t>
            </a:r>
          </a:p>
          <a:p>
            <a:pPr>
              <a:buNone/>
            </a:pPr>
            <a:r>
              <a:rPr lang="ru-RU" dirty="0" smtClean="0">
                <a:latin typeface="Times New Roman" pitchFamily="18" charset="0"/>
                <a:cs typeface="Times New Roman" pitchFamily="18" charset="0"/>
              </a:rPr>
              <a:t>                                        </a:t>
            </a:r>
            <a:endParaRPr lang="ru-RU" dirty="0">
              <a:latin typeface="Times New Roman" pitchFamily="18" charset="0"/>
              <a:cs typeface="Times New Roman" pitchFamily="18" charset="0"/>
            </a:endParaRPr>
          </a:p>
        </p:txBody>
      </p:sp>
      <p:sp>
        <p:nvSpPr>
          <p:cNvPr id="5" name="Овал 4"/>
          <p:cNvSpPr/>
          <p:nvPr/>
        </p:nvSpPr>
        <p:spPr>
          <a:xfrm>
            <a:off x="6553200" y="5943600"/>
            <a:ext cx="2438400" cy="762000"/>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3200" b="1" dirty="0" smtClean="0">
                <a:latin typeface="Times New Roman" pitchFamily="18" charset="0"/>
                <a:cs typeface="Times New Roman" pitchFamily="18" charset="0"/>
                <a:hlinkClick r:id="rId3" action="ppaction://hlinksldjump"/>
              </a:rPr>
              <a:t>ОТВЕТ</a:t>
            </a:r>
            <a:endParaRPr lang="ru-RU" sz="32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153400" y="274638"/>
            <a:ext cx="780288" cy="563562"/>
          </a:xfrm>
        </p:spPr>
        <p:txBody>
          <a:bodyPr>
            <a:normAutofit fontScale="90000"/>
          </a:bodyPr>
          <a:lstStyle/>
          <a:p>
            <a:r>
              <a:rPr lang="ru-RU" dirty="0" smtClean="0"/>
              <a:t> </a:t>
            </a:r>
            <a:endParaRPr lang="ru-RU" dirty="0"/>
          </a:p>
        </p:txBody>
      </p:sp>
      <p:sp>
        <p:nvSpPr>
          <p:cNvPr id="3" name="Содержимое 2"/>
          <p:cNvSpPr>
            <a:spLocks noGrp="1"/>
          </p:cNvSpPr>
          <p:nvPr>
            <p:ph idx="1"/>
          </p:nvPr>
        </p:nvSpPr>
        <p:spPr>
          <a:xfrm>
            <a:off x="990600" y="457200"/>
            <a:ext cx="7943088" cy="5791200"/>
          </a:xfrm>
        </p:spPr>
        <p:txBody>
          <a:bodyPr/>
          <a:lstStyle/>
          <a:p>
            <a:pPr>
              <a:buNone/>
            </a:pPr>
            <a:r>
              <a:rPr lang="ru-RU" dirty="0" smtClean="0"/>
              <a:t>  </a:t>
            </a:r>
            <a:r>
              <a:rPr lang="ru-RU" dirty="0" smtClean="0">
                <a:latin typeface="Times New Roman" pitchFamily="18" charset="0"/>
                <a:cs typeface="Times New Roman" pitchFamily="18" charset="0"/>
              </a:rPr>
              <a:t>Какие природные «ориентиры» помогут тебе, если ты заблудился в лесу?</a:t>
            </a:r>
            <a:endParaRPr lang="ru-RU" dirty="0">
              <a:latin typeface="Times New Roman" pitchFamily="18" charset="0"/>
              <a:cs typeface="Times New Roman" pitchFamily="18" charset="0"/>
            </a:endParaRPr>
          </a:p>
        </p:txBody>
      </p:sp>
      <p:pic>
        <p:nvPicPr>
          <p:cNvPr id="44034" name="Picture 2" descr="Picture background"/>
          <p:cNvPicPr>
            <a:picLocks noChangeAspect="1" noChangeArrowheads="1"/>
          </p:cNvPicPr>
          <p:nvPr/>
        </p:nvPicPr>
        <p:blipFill>
          <a:blip r:embed="rId2"/>
          <a:srcRect/>
          <a:stretch>
            <a:fillRect/>
          </a:stretch>
        </p:blipFill>
        <p:spPr bwMode="auto">
          <a:xfrm>
            <a:off x="1600200" y="1600200"/>
            <a:ext cx="6400800" cy="4267201"/>
          </a:xfrm>
          <a:prstGeom prst="rect">
            <a:avLst/>
          </a:prstGeom>
          <a:noFill/>
        </p:spPr>
      </p:pic>
      <p:sp>
        <p:nvSpPr>
          <p:cNvPr id="5" name="Овал 4"/>
          <p:cNvSpPr/>
          <p:nvPr/>
        </p:nvSpPr>
        <p:spPr>
          <a:xfrm>
            <a:off x="6553200" y="5943600"/>
            <a:ext cx="2438400" cy="762000"/>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3200" b="1" dirty="0" smtClean="0">
                <a:latin typeface="Times New Roman" pitchFamily="18" charset="0"/>
                <a:cs typeface="Times New Roman" pitchFamily="18" charset="0"/>
                <a:hlinkClick r:id="rId3" action="ppaction://hlinksldjump"/>
              </a:rPr>
              <a:t>ОТВЕТ</a:t>
            </a:r>
            <a:endParaRPr lang="ru-RU" sz="32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3" name="Содержимое 2"/>
          <p:cNvSpPr>
            <a:spLocks noGrp="1"/>
          </p:cNvSpPr>
          <p:nvPr>
            <p:ph idx="1"/>
          </p:nvPr>
        </p:nvSpPr>
        <p:spPr>
          <a:xfrm>
            <a:off x="1219200" y="304800"/>
            <a:ext cx="7498080" cy="5638800"/>
          </a:xfrm>
        </p:spPr>
        <p:txBody>
          <a:bodyPr/>
          <a:lstStyle/>
          <a:p>
            <a:pPr algn="ctr">
              <a:buNone/>
            </a:pPr>
            <a:r>
              <a:rPr lang="ru-RU" dirty="0" smtClean="0">
                <a:latin typeface="Times New Roman" pitchFamily="18" charset="0"/>
                <a:cs typeface="Times New Roman" pitchFamily="18" charset="0"/>
              </a:rPr>
              <a:t>По какому номеру необходимо звонить при пожаре?</a:t>
            </a:r>
            <a:endParaRPr lang="ru-RU" dirty="0">
              <a:latin typeface="Times New Roman" pitchFamily="18" charset="0"/>
              <a:cs typeface="Times New Roman" pitchFamily="18" charset="0"/>
            </a:endParaRPr>
          </a:p>
        </p:txBody>
      </p:sp>
      <p:pic>
        <p:nvPicPr>
          <p:cNvPr id="43010" name="Picture 2" descr="Picture background"/>
          <p:cNvPicPr>
            <a:picLocks noChangeAspect="1" noChangeArrowheads="1"/>
          </p:cNvPicPr>
          <p:nvPr/>
        </p:nvPicPr>
        <p:blipFill>
          <a:blip r:embed="rId2"/>
          <a:srcRect/>
          <a:stretch>
            <a:fillRect/>
          </a:stretch>
        </p:blipFill>
        <p:spPr bwMode="auto">
          <a:xfrm>
            <a:off x="1066800" y="1524000"/>
            <a:ext cx="7219950" cy="4771806"/>
          </a:xfrm>
          <a:prstGeom prst="rect">
            <a:avLst/>
          </a:prstGeom>
          <a:noFill/>
        </p:spPr>
      </p:pic>
      <p:sp>
        <p:nvSpPr>
          <p:cNvPr id="5" name="Овал 4"/>
          <p:cNvSpPr/>
          <p:nvPr/>
        </p:nvSpPr>
        <p:spPr>
          <a:xfrm>
            <a:off x="6553200" y="5943600"/>
            <a:ext cx="2438400" cy="762000"/>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3200" b="1" dirty="0" smtClean="0">
                <a:latin typeface="Times New Roman" pitchFamily="18" charset="0"/>
                <a:cs typeface="Times New Roman" pitchFamily="18" charset="0"/>
                <a:hlinkClick r:id="rId3" action="ppaction://hlinksldjump"/>
              </a:rPr>
              <a:t>ОТВЕТ</a:t>
            </a:r>
            <a:endParaRPr lang="ru-RU" sz="32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3" name="Содержимое 2"/>
          <p:cNvSpPr>
            <a:spLocks noGrp="1"/>
          </p:cNvSpPr>
          <p:nvPr>
            <p:ph idx="1"/>
          </p:nvPr>
        </p:nvSpPr>
        <p:spPr>
          <a:xfrm>
            <a:off x="1143000" y="457200"/>
            <a:ext cx="7790688" cy="5791200"/>
          </a:xfrm>
        </p:spPr>
        <p:txBody>
          <a:bodyPr/>
          <a:lstStyle/>
          <a:p>
            <a:pPr algn="ctr">
              <a:buNone/>
            </a:pPr>
            <a:r>
              <a:rPr lang="ru-RU" sz="4000" dirty="0" smtClean="0">
                <a:latin typeface="Times New Roman" pitchFamily="18" charset="0"/>
                <a:cs typeface="Times New Roman" pitchFamily="18" charset="0"/>
              </a:rPr>
              <a:t>Решите ребус</a:t>
            </a:r>
          </a:p>
          <a:p>
            <a:pPr algn="ctr">
              <a:buNone/>
            </a:pPr>
            <a:endParaRPr lang="ru-RU" dirty="0">
              <a:latin typeface="Times New Roman" pitchFamily="18" charset="0"/>
              <a:cs typeface="Times New Roman" pitchFamily="18" charset="0"/>
            </a:endParaRPr>
          </a:p>
        </p:txBody>
      </p:sp>
      <p:pic>
        <p:nvPicPr>
          <p:cNvPr id="41985" name="Picture 1"/>
          <p:cNvPicPr>
            <a:picLocks noChangeAspect="1" noChangeArrowheads="1"/>
          </p:cNvPicPr>
          <p:nvPr/>
        </p:nvPicPr>
        <p:blipFill>
          <a:blip r:embed="rId2" cstate="print"/>
          <a:srcRect l="15813" t="16667" r="42020" b="20833"/>
          <a:stretch>
            <a:fillRect/>
          </a:stretch>
        </p:blipFill>
        <p:spPr bwMode="auto">
          <a:xfrm>
            <a:off x="685800" y="2514600"/>
            <a:ext cx="1645920" cy="1371600"/>
          </a:xfrm>
          <a:prstGeom prst="rect">
            <a:avLst/>
          </a:prstGeom>
          <a:noFill/>
          <a:ln w="9525">
            <a:noFill/>
            <a:miter lim="800000"/>
            <a:headEnd/>
            <a:tailEnd/>
          </a:ln>
          <a:effectLst/>
        </p:spPr>
      </p:pic>
      <p:pic>
        <p:nvPicPr>
          <p:cNvPr id="41986" name="Picture 2"/>
          <p:cNvPicPr>
            <a:picLocks noChangeAspect="1" noChangeArrowheads="1"/>
          </p:cNvPicPr>
          <p:nvPr/>
        </p:nvPicPr>
        <p:blipFill>
          <a:blip r:embed="rId3"/>
          <a:srcRect l="30088" t="11458" r="55271" b="39583"/>
          <a:stretch>
            <a:fillRect/>
          </a:stretch>
        </p:blipFill>
        <p:spPr bwMode="auto">
          <a:xfrm>
            <a:off x="3733800" y="1828800"/>
            <a:ext cx="1219200" cy="2292096"/>
          </a:xfrm>
          <a:prstGeom prst="rect">
            <a:avLst/>
          </a:prstGeom>
          <a:noFill/>
          <a:ln w="9525">
            <a:noFill/>
            <a:miter lim="800000"/>
            <a:headEnd/>
            <a:tailEnd/>
          </a:ln>
          <a:effectLst/>
        </p:spPr>
      </p:pic>
      <p:pic>
        <p:nvPicPr>
          <p:cNvPr id="41987" name="Picture 3"/>
          <p:cNvPicPr>
            <a:picLocks noChangeAspect="1" noChangeArrowheads="1"/>
          </p:cNvPicPr>
          <p:nvPr/>
        </p:nvPicPr>
        <p:blipFill>
          <a:blip r:embed="rId4" cstate="print">
            <a:clrChange>
              <a:clrFrom>
                <a:srgbClr val="F7F7F7"/>
              </a:clrFrom>
              <a:clrTo>
                <a:srgbClr val="F7F7F7">
                  <a:alpha val="0"/>
                </a:srgbClr>
              </a:clrTo>
            </a:clrChange>
          </a:blip>
          <a:srcRect l="12518" t="11458" r="38287" b="19792"/>
          <a:stretch>
            <a:fillRect/>
          </a:stretch>
        </p:blipFill>
        <p:spPr bwMode="auto">
          <a:xfrm>
            <a:off x="5562600" y="2438400"/>
            <a:ext cx="1821872" cy="1431471"/>
          </a:xfrm>
          <a:prstGeom prst="rect">
            <a:avLst/>
          </a:prstGeom>
          <a:noFill/>
          <a:ln w="9525">
            <a:noFill/>
            <a:miter lim="800000"/>
            <a:headEnd/>
            <a:tailEnd/>
          </a:ln>
          <a:effectLst/>
        </p:spPr>
      </p:pic>
      <p:pic>
        <p:nvPicPr>
          <p:cNvPr id="41989" name="Picture 5" descr="Picture background"/>
          <p:cNvPicPr>
            <a:picLocks noChangeAspect="1" noChangeArrowheads="1"/>
          </p:cNvPicPr>
          <p:nvPr/>
        </p:nvPicPr>
        <p:blipFill>
          <a:blip r:embed="rId5"/>
          <a:srcRect/>
          <a:stretch>
            <a:fillRect/>
          </a:stretch>
        </p:blipFill>
        <p:spPr bwMode="auto">
          <a:xfrm>
            <a:off x="7467600" y="1828800"/>
            <a:ext cx="1414463" cy="2057401"/>
          </a:xfrm>
          <a:prstGeom prst="rect">
            <a:avLst/>
          </a:prstGeom>
          <a:noFill/>
        </p:spPr>
      </p:pic>
      <p:pic>
        <p:nvPicPr>
          <p:cNvPr id="8" name="Рисунок 7" descr="Virgola.svg.png"/>
          <p:cNvPicPr>
            <a:picLocks noChangeAspect="1"/>
          </p:cNvPicPr>
          <p:nvPr/>
        </p:nvPicPr>
        <p:blipFill>
          <a:blip r:embed="rId6" cstate="print"/>
          <a:stretch>
            <a:fillRect/>
          </a:stretch>
        </p:blipFill>
        <p:spPr>
          <a:xfrm>
            <a:off x="4495800" y="1828800"/>
            <a:ext cx="400050" cy="533400"/>
          </a:xfrm>
          <a:prstGeom prst="rect">
            <a:avLst/>
          </a:prstGeom>
        </p:spPr>
      </p:pic>
      <p:pic>
        <p:nvPicPr>
          <p:cNvPr id="9" name="Рисунок 8" descr="Virgola.svg.png"/>
          <p:cNvPicPr>
            <a:picLocks noChangeAspect="1"/>
          </p:cNvPicPr>
          <p:nvPr/>
        </p:nvPicPr>
        <p:blipFill>
          <a:blip r:embed="rId6" cstate="print"/>
          <a:stretch>
            <a:fillRect/>
          </a:stretch>
        </p:blipFill>
        <p:spPr>
          <a:xfrm>
            <a:off x="228600" y="2514600"/>
            <a:ext cx="400050" cy="533400"/>
          </a:xfrm>
          <a:prstGeom prst="rect">
            <a:avLst/>
          </a:prstGeom>
        </p:spPr>
      </p:pic>
      <p:pic>
        <p:nvPicPr>
          <p:cNvPr id="11" name="Рисунок 10" descr="Virgola.svg.png"/>
          <p:cNvPicPr>
            <a:picLocks noChangeAspect="1"/>
          </p:cNvPicPr>
          <p:nvPr/>
        </p:nvPicPr>
        <p:blipFill>
          <a:blip r:embed="rId6" cstate="print"/>
          <a:stretch>
            <a:fillRect/>
          </a:stretch>
        </p:blipFill>
        <p:spPr>
          <a:xfrm>
            <a:off x="5257800" y="2667000"/>
            <a:ext cx="400050" cy="533400"/>
          </a:xfrm>
          <a:prstGeom prst="rect">
            <a:avLst/>
          </a:prstGeom>
        </p:spPr>
      </p:pic>
      <p:pic>
        <p:nvPicPr>
          <p:cNvPr id="13" name="Рисунок 12" descr="Virgola.svg.png"/>
          <p:cNvPicPr>
            <a:picLocks noChangeAspect="1"/>
          </p:cNvPicPr>
          <p:nvPr/>
        </p:nvPicPr>
        <p:blipFill>
          <a:blip r:embed="rId6" cstate="print"/>
          <a:stretch>
            <a:fillRect/>
          </a:stretch>
        </p:blipFill>
        <p:spPr>
          <a:xfrm>
            <a:off x="2286000" y="2590800"/>
            <a:ext cx="400050" cy="533400"/>
          </a:xfrm>
          <a:prstGeom prst="rect">
            <a:avLst/>
          </a:prstGeom>
        </p:spPr>
      </p:pic>
      <p:sp>
        <p:nvSpPr>
          <p:cNvPr id="14" name="TextBox 13"/>
          <p:cNvSpPr txBox="1"/>
          <p:nvPr/>
        </p:nvSpPr>
        <p:spPr>
          <a:xfrm>
            <a:off x="2590800" y="2743200"/>
            <a:ext cx="1295400" cy="923330"/>
          </a:xfrm>
          <a:prstGeom prst="rect">
            <a:avLst/>
          </a:prstGeom>
          <a:noFill/>
        </p:spPr>
        <p:txBody>
          <a:bodyPr wrap="square" rtlCol="0">
            <a:spAutoFit/>
          </a:bodyPr>
          <a:lstStyle/>
          <a:p>
            <a:r>
              <a:rPr lang="ru-RU" sz="5400" b="1" dirty="0" smtClean="0">
                <a:solidFill>
                  <a:srgbClr val="FF0000"/>
                </a:solidFill>
                <a:latin typeface="Times New Roman" pitchFamily="18" charset="0"/>
                <a:cs typeface="Times New Roman" pitchFamily="18" charset="0"/>
              </a:rPr>
              <a:t>НЕ</a:t>
            </a:r>
            <a:endParaRPr lang="ru-RU" sz="5400" b="1" dirty="0">
              <a:solidFill>
                <a:srgbClr val="FF0000"/>
              </a:solidFill>
              <a:latin typeface="Times New Roman" pitchFamily="18" charset="0"/>
              <a:cs typeface="Times New Roman" pitchFamily="18" charset="0"/>
            </a:endParaRPr>
          </a:p>
        </p:txBody>
      </p:sp>
      <p:sp>
        <p:nvSpPr>
          <p:cNvPr id="15" name="Овал 14"/>
          <p:cNvSpPr/>
          <p:nvPr/>
        </p:nvSpPr>
        <p:spPr>
          <a:xfrm>
            <a:off x="6553200" y="5943600"/>
            <a:ext cx="2438400" cy="762000"/>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3200" b="1" dirty="0" smtClean="0">
                <a:latin typeface="Times New Roman" pitchFamily="18" charset="0"/>
                <a:cs typeface="Times New Roman" pitchFamily="18" charset="0"/>
                <a:hlinkClick r:id="rId7" action="ppaction://hlinksldjump"/>
              </a:rPr>
              <a:t>ОТВЕТ</a:t>
            </a:r>
            <a:endParaRPr lang="ru-RU" sz="32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638"/>
            <a:ext cx="7498080" cy="1935162"/>
          </a:xfrm>
        </p:spPr>
        <p:txBody>
          <a:bodyPr>
            <a:normAutofit/>
          </a:bodyPr>
          <a:lstStyle/>
          <a:p>
            <a:r>
              <a:rPr lang="ru-RU" sz="3200" dirty="0" smtClean="0">
                <a:solidFill>
                  <a:schemeClr val="tx1"/>
                </a:solidFill>
                <a:effectLst/>
                <a:latin typeface="Times New Roman" pitchFamily="18" charset="0"/>
                <a:cs typeface="Times New Roman" pitchFamily="18" charset="0"/>
              </a:rPr>
              <a:t>Кто из детей ведёт себя неправильно в случае возникновения пожара с сильным задымлением?</a:t>
            </a:r>
            <a:endParaRPr lang="ru-RU" sz="3200" dirty="0">
              <a:solidFill>
                <a:schemeClr val="tx1"/>
              </a:solidFill>
              <a:effectLst/>
              <a:latin typeface="Times New Roman" pitchFamily="18" charset="0"/>
              <a:cs typeface="Times New Roman" pitchFamily="18" charset="0"/>
            </a:endParaRPr>
          </a:p>
        </p:txBody>
      </p:sp>
      <p:pic>
        <p:nvPicPr>
          <p:cNvPr id="5" name="Содержимое 4" descr="istockphoto-1127517414-170667a.jpg"/>
          <p:cNvPicPr>
            <a:picLocks noGrp="1" noChangeAspect="1"/>
          </p:cNvPicPr>
          <p:nvPr>
            <p:ph idx="1"/>
          </p:nvPr>
        </p:nvPicPr>
        <p:blipFill>
          <a:blip r:embed="rId2"/>
          <a:stretch>
            <a:fillRect/>
          </a:stretch>
        </p:blipFill>
        <p:spPr>
          <a:xfrm>
            <a:off x="5105400" y="1752600"/>
            <a:ext cx="3532759" cy="3532759"/>
          </a:xfrm>
        </p:spPr>
      </p:pic>
      <p:sp>
        <p:nvSpPr>
          <p:cNvPr id="40962" name="AutoShape 2" descr="Picture background"/>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6" name="Рисунок 5" descr="istockphoto-1141545668-612x612.jpg"/>
          <p:cNvPicPr>
            <a:picLocks noChangeAspect="1"/>
          </p:cNvPicPr>
          <p:nvPr/>
        </p:nvPicPr>
        <p:blipFill>
          <a:blip r:embed="rId3"/>
          <a:stretch>
            <a:fillRect/>
          </a:stretch>
        </p:blipFill>
        <p:spPr>
          <a:xfrm>
            <a:off x="1295400" y="2133600"/>
            <a:ext cx="3371088" cy="2999282"/>
          </a:xfrm>
          <a:prstGeom prst="rect">
            <a:avLst/>
          </a:prstGeom>
        </p:spPr>
      </p:pic>
      <p:sp>
        <p:nvSpPr>
          <p:cNvPr id="7" name="Овал 6"/>
          <p:cNvSpPr/>
          <p:nvPr/>
        </p:nvSpPr>
        <p:spPr>
          <a:xfrm>
            <a:off x="6553200" y="5943600"/>
            <a:ext cx="2438400" cy="762000"/>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3200" b="1" dirty="0" smtClean="0">
                <a:latin typeface="Times New Roman" pitchFamily="18" charset="0"/>
                <a:cs typeface="Times New Roman" pitchFamily="18" charset="0"/>
                <a:hlinkClick r:id="rId4" action="ppaction://hlinksldjump"/>
              </a:rPr>
              <a:t>ОТВЕТ</a:t>
            </a:r>
            <a:endParaRPr lang="ru-RU" sz="32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3" name="Содержимое 2"/>
          <p:cNvSpPr>
            <a:spLocks noGrp="1"/>
          </p:cNvSpPr>
          <p:nvPr>
            <p:ph idx="1"/>
          </p:nvPr>
        </p:nvSpPr>
        <p:spPr>
          <a:xfrm>
            <a:off x="1066800" y="381000"/>
            <a:ext cx="7866888" cy="5867400"/>
          </a:xfrm>
        </p:spPr>
        <p:txBody>
          <a:bodyPr/>
          <a:lstStyle/>
          <a:p>
            <a:pPr>
              <a:buNone/>
            </a:pPr>
            <a:r>
              <a:rPr lang="ru-RU" dirty="0" smtClean="0"/>
              <a:t>    </a:t>
            </a:r>
            <a:r>
              <a:rPr lang="ru-RU" dirty="0" smtClean="0">
                <a:latin typeface="Times New Roman" pitchFamily="18" charset="0"/>
                <a:cs typeface="Times New Roman" pitchFamily="18" charset="0"/>
              </a:rPr>
              <a:t>На улице Ленина д.3 случился пожар. Коля живёт на 25 этаже и, чтобы быстрее покинуть здание, поехал вниз на лифте. Он успел спастись, но один из пожарных отругал Колю за его действия. </a:t>
            </a:r>
          </a:p>
          <a:p>
            <a:pPr>
              <a:buNone/>
            </a:pPr>
            <a:r>
              <a:rPr lang="ru-RU" dirty="0" smtClean="0">
                <a:latin typeface="Times New Roman" pitchFamily="18" charset="0"/>
                <a:cs typeface="Times New Roman" pitchFamily="18" charset="0"/>
              </a:rPr>
              <a:t>   Что Коля сделал не так?</a:t>
            </a:r>
            <a:endParaRPr lang="ru-RU" dirty="0">
              <a:latin typeface="Times New Roman" pitchFamily="18" charset="0"/>
              <a:cs typeface="Times New Roman" pitchFamily="18" charset="0"/>
            </a:endParaRPr>
          </a:p>
        </p:txBody>
      </p:sp>
      <p:pic>
        <p:nvPicPr>
          <p:cNvPr id="6" name="Picture 1"/>
          <p:cNvPicPr>
            <a:picLocks noChangeAspect="1" noChangeArrowheads="1"/>
          </p:cNvPicPr>
          <p:nvPr/>
        </p:nvPicPr>
        <p:blipFill>
          <a:blip r:embed="rId2"/>
          <a:srcRect l="23245" t="12963" r="44794" b="28467"/>
          <a:stretch>
            <a:fillRect/>
          </a:stretch>
        </p:blipFill>
        <p:spPr bwMode="auto">
          <a:xfrm>
            <a:off x="2819400" y="3581400"/>
            <a:ext cx="2810435" cy="2895600"/>
          </a:xfrm>
          <a:prstGeom prst="rect">
            <a:avLst/>
          </a:prstGeom>
          <a:noFill/>
          <a:ln w="9525">
            <a:noFill/>
            <a:miter lim="800000"/>
            <a:headEnd/>
            <a:tailEnd/>
          </a:ln>
          <a:effectLst/>
        </p:spPr>
      </p:pic>
      <p:sp>
        <p:nvSpPr>
          <p:cNvPr id="7" name="Овал 6"/>
          <p:cNvSpPr/>
          <p:nvPr/>
        </p:nvSpPr>
        <p:spPr>
          <a:xfrm>
            <a:off x="6553200" y="5943600"/>
            <a:ext cx="2438400" cy="762000"/>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3200" b="1" dirty="0" smtClean="0">
                <a:latin typeface="Times New Roman" pitchFamily="18" charset="0"/>
                <a:cs typeface="Times New Roman" pitchFamily="18" charset="0"/>
                <a:hlinkClick r:id="rId3" action="ppaction://hlinksldjump"/>
              </a:rPr>
              <a:t>ОТВЕТ</a:t>
            </a:r>
            <a:endParaRPr lang="ru-RU" sz="32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3" name="Содержимое 2"/>
          <p:cNvSpPr>
            <a:spLocks noGrp="1"/>
          </p:cNvSpPr>
          <p:nvPr>
            <p:ph idx="1"/>
          </p:nvPr>
        </p:nvSpPr>
        <p:spPr>
          <a:xfrm>
            <a:off x="1295400" y="457200"/>
            <a:ext cx="7638288" cy="5791200"/>
          </a:xfrm>
        </p:spPr>
        <p:txBody>
          <a:bodyPr/>
          <a:lstStyle/>
          <a:p>
            <a:pPr algn="ctr">
              <a:buNone/>
            </a:pPr>
            <a:r>
              <a:rPr lang="ru-RU" dirty="0" smtClean="0"/>
              <a:t>Что нельзя применять при тушении пожара?</a:t>
            </a:r>
          </a:p>
          <a:p>
            <a:pPr>
              <a:buNone/>
            </a:pPr>
            <a:endParaRPr lang="ru-RU" dirty="0"/>
          </a:p>
        </p:txBody>
      </p:sp>
      <p:sp>
        <p:nvSpPr>
          <p:cNvPr id="38914" name="AutoShape 2" descr="Picture background"/>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8916" name="AutoShape 4" descr="Picture background"/>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6" name="Рисунок 5" descr="360_F_158527264_RGk35pymuzycu7KOv0AA8RWp48keOPrg.jpg"/>
          <p:cNvPicPr>
            <a:picLocks noChangeAspect="1"/>
          </p:cNvPicPr>
          <p:nvPr/>
        </p:nvPicPr>
        <p:blipFill>
          <a:blip r:embed="rId2"/>
          <a:srcRect l="44468"/>
          <a:stretch>
            <a:fillRect/>
          </a:stretch>
        </p:blipFill>
        <p:spPr>
          <a:xfrm>
            <a:off x="990600" y="914400"/>
            <a:ext cx="2270760" cy="2726055"/>
          </a:xfrm>
          <a:prstGeom prst="rect">
            <a:avLst/>
          </a:prstGeom>
        </p:spPr>
      </p:pic>
      <p:pic>
        <p:nvPicPr>
          <p:cNvPr id="38917" name="Picture 5"/>
          <p:cNvPicPr>
            <a:picLocks noChangeAspect="1" noChangeArrowheads="1"/>
          </p:cNvPicPr>
          <p:nvPr/>
        </p:nvPicPr>
        <p:blipFill>
          <a:blip r:embed="rId3"/>
          <a:srcRect l="13470" t="19792" r="40264" b="28125"/>
          <a:stretch>
            <a:fillRect/>
          </a:stretch>
        </p:blipFill>
        <p:spPr bwMode="auto">
          <a:xfrm>
            <a:off x="5138929" y="3733800"/>
            <a:ext cx="2889503" cy="1828800"/>
          </a:xfrm>
          <a:prstGeom prst="rect">
            <a:avLst/>
          </a:prstGeom>
          <a:noFill/>
          <a:ln w="9525">
            <a:noFill/>
            <a:miter lim="800000"/>
            <a:headEnd/>
            <a:tailEnd/>
          </a:ln>
          <a:effectLst/>
        </p:spPr>
      </p:pic>
      <p:pic>
        <p:nvPicPr>
          <p:cNvPr id="38918" name="Picture 6"/>
          <p:cNvPicPr>
            <a:picLocks noChangeAspect="1" noChangeArrowheads="1"/>
          </p:cNvPicPr>
          <p:nvPr/>
        </p:nvPicPr>
        <p:blipFill>
          <a:blip r:embed="rId4"/>
          <a:srcRect l="13104" t="22917" r="40630" b="33333"/>
          <a:stretch>
            <a:fillRect/>
          </a:stretch>
        </p:blipFill>
        <p:spPr bwMode="auto">
          <a:xfrm>
            <a:off x="4876800" y="1752600"/>
            <a:ext cx="3124200" cy="1660967"/>
          </a:xfrm>
          <a:prstGeom prst="rect">
            <a:avLst/>
          </a:prstGeom>
          <a:noFill/>
          <a:ln w="9525">
            <a:noFill/>
            <a:miter lim="800000"/>
            <a:headEnd/>
            <a:tailEnd/>
          </a:ln>
          <a:effectLst/>
        </p:spPr>
      </p:pic>
      <p:pic>
        <p:nvPicPr>
          <p:cNvPr id="38919" name="Picture 7"/>
          <p:cNvPicPr>
            <a:picLocks noChangeAspect="1" noChangeArrowheads="1"/>
          </p:cNvPicPr>
          <p:nvPr/>
        </p:nvPicPr>
        <p:blipFill>
          <a:blip r:embed="rId5"/>
          <a:srcRect l="27745" t="13542" r="55271" b="20833"/>
          <a:stretch>
            <a:fillRect/>
          </a:stretch>
        </p:blipFill>
        <p:spPr bwMode="auto">
          <a:xfrm>
            <a:off x="2971800" y="2743200"/>
            <a:ext cx="1371600" cy="2979683"/>
          </a:xfrm>
          <a:prstGeom prst="rect">
            <a:avLst/>
          </a:prstGeom>
          <a:noFill/>
          <a:ln w="9525">
            <a:noFill/>
            <a:miter lim="800000"/>
            <a:headEnd/>
            <a:tailEnd/>
          </a:ln>
          <a:effectLst/>
        </p:spPr>
      </p:pic>
      <p:sp>
        <p:nvSpPr>
          <p:cNvPr id="10" name="TextBox 9"/>
          <p:cNvSpPr txBox="1"/>
          <p:nvPr/>
        </p:nvSpPr>
        <p:spPr>
          <a:xfrm>
            <a:off x="1143000" y="3276600"/>
            <a:ext cx="990600" cy="369332"/>
          </a:xfrm>
          <a:prstGeom prst="rect">
            <a:avLst/>
          </a:prstGeom>
          <a:noFill/>
        </p:spPr>
        <p:txBody>
          <a:bodyPr wrap="square" rtlCol="0">
            <a:spAutoFit/>
          </a:bodyPr>
          <a:lstStyle/>
          <a:p>
            <a:r>
              <a:rPr lang="ru-RU" dirty="0" smtClean="0">
                <a:latin typeface="Times New Roman" pitchFamily="18" charset="0"/>
                <a:cs typeface="Times New Roman" pitchFamily="18" charset="0"/>
              </a:rPr>
              <a:t>ВОДА</a:t>
            </a:r>
            <a:endParaRPr lang="ru-RU" dirty="0">
              <a:latin typeface="Times New Roman" pitchFamily="18" charset="0"/>
              <a:cs typeface="Times New Roman" pitchFamily="18" charset="0"/>
            </a:endParaRPr>
          </a:p>
        </p:txBody>
      </p:sp>
      <p:sp>
        <p:nvSpPr>
          <p:cNvPr id="12" name="TextBox 11"/>
          <p:cNvSpPr txBox="1"/>
          <p:nvPr/>
        </p:nvSpPr>
        <p:spPr>
          <a:xfrm>
            <a:off x="2667000" y="5638800"/>
            <a:ext cx="1219200" cy="369332"/>
          </a:xfrm>
          <a:prstGeom prst="rect">
            <a:avLst/>
          </a:prstGeom>
          <a:noFill/>
        </p:spPr>
        <p:txBody>
          <a:bodyPr wrap="square" rtlCol="0">
            <a:spAutoFit/>
          </a:bodyPr>
          <a:lstStyle/>
          <a:p>
            <a:r>
              <a:rPr lang="ru-RU" dirty="0" smtClean="0">
                <a:latin typeface="Times New Roman" pitchFamily="18" charset="0"/>
                <a:cs typeface="Times New Roman" pitchFamily="18" charset="0"/>
              </a:rPr>
              <a:t>МАСЛО</a:t>
            </a:r>
            <a:endParaRPr lang="ru-RU" dirty="0">
              <a:latin typeface="Times New Roman" pitchFamily="18" charset="0"/>
              <a:cs typeface="Times New Roman" pitchFamily="18" charset="0"/>
            </a:endParaRPr>
          </a:p>
        </p:txBody>
      </p:sp>
      <p:sp>
        <p:nvSpPr>
          <p:cNvPr id="13" name="TextBox 12"/>
          <p:cNvSpPr txBox="1"/>
          <p:nvPr/>
        </p:nvSpPr>
        <p:spPr>
          <a:xfrm>
            <a:off x="7010400" y="4191000"/>
            <a:ext cx="990600" cy="369332"/>
          </a:xfrm>
          <a:prstGeom prst="rect">
            <a:avLst/>
          </a:prstGeom>
          <a:noFill/>
        </p:spPr>
        <p:txBody>
          <a:bodyPr wrap="square" rtlCol="0">
            <a:spAutoFit/>
          </a:bodyPr>
          <a:lstStyle/>
          <a:p>
            <a:r>
              <a:rPr lang="ru-RU" dirty="0" smtClean="0">
                <a:latin typeface="Times New Roman" pitchFamily="18" charset="0"/>
                <a:cs typeface="Times New Roman" pitchFamily="18" charset="0"/>
              </a:rPr>
              <a:t>ПЕСОК</a:t>
            </a:r>
            <a:endParaRPr lang="ru-RU" dirty="0">
              <a:latin typeface="Times New Roman" pitchFamily="18" charset="0"/>
              <a:cs typeface="Times New Roman" pitchFamily="18" charset="0"/>
            </a:endParaRPr>
          </a:p>
        </p:txBody>
      </p:sp>
      <p:sp>
        <p:nvSpPr>
          <p:cNvPr id="14" name="TextBox 13"/>
          <p:cNvSpPr txBox="1"/>
          <p:nvPr/>
        </p:nvSpPr>
        <p:spPr>
          <a:xfrm>
            <a:off x="7543800" y="3124200"/>
            <a:ext cx="990600" cy="369332"/>
          </a:xfrm>
          <a:prstGeom prst="rect">
            <a:avLst/>
          </a:prstGeom>
          <a:noFill/>
        </p:spPr>
        <p:txBody>
          <a:bodyPr wrap="square" rtlCol="0">
            <a:spAutoFit/>
          </a:bodyPr>
          <a:lstStyle/>
          <a:p>
            <a:r>
              <a:rPr lang="ru-RU" dirty="0" smtClean="0">
                <a:latin typeface="Times New Roman" pitchFamily="18" charset="0"/>
                <a:cs typeface="Times New Roman" pitchFamily="18" charset="0"/>
              </a:rPr>
              <a:t>ЗЕМЛЯ</a:t>
            </a:r>
            <a:endParaRPr lang="ru-RU" dirty="0">
              <a:latin typeface="Times New Roman" pitchFamily="18" charset="0"/>
              <a:cs typeface="Times New Roman" pitchFamily="18" charset="0"/>
            </a:endParaRPr>
          </a:p>
        </p:txBody>
      </p:sp>
      <p:sp>
        <p:nvSpPr>
          <p:cNvPr id="15" name="Овал 14"/>
          <p:cNvSpPr/>
          <p:nvPr/>
        </p:nvSpPr>
        <p:spPr>
          <a:xfrm>
            <a:off x="6553200" y="5943600"/>
            <a:ext cx="2438400" cy="762000"/>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3200" b="1" dirty="0" smtClean="0">
                <a:latin typeface="Times New Roman" pitchFamily="18" charset="0"/>
                <a:cs typeface="Times New Roman" pitchFamily="18" charset="0"/>
                <a:hlinkClick r:id="rId6" action="ppaction://hlinksldjump"/>
              </a:rPr>
              <a:t>ОТВЕТ</a:t>
            </a:r>
            <a:endParaRPr lang="ru-RU" sz="32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62000" y="0"/>
            <a:ext cx="7866888" cy="914400"/>
          </a:xfrm>
        </p:spPr>
        <p:txBody>
          <a:bodyPr>
            <a:normAutofit fontScale="90000"/>
          </a:bodyPr>
          <a:lstStyle/>
          <a:p>
            <a:pPr algn="ctr"/>
            <a:r>
              <a:rPr lang="ru-RU" sz="6000" b="1" dirty="0" smtClean="0">
                <a:latin typeface="Monotype Corsiva" pitchFamily="66" charset="0"/>
              </a:rPr>
              <a:t>Правила игры</a:t>
            </a:r>
            <a:endParaRPr lang="ru-RU" sz="6000" b="1" dirty="0">
              <a:latin typeface="Monotype Corsiva" pitchFamily="66" charset="0"/>
            </a:endParaRPr>
          </a:p>
        </p:txBody>
      </p:sp>
      <p:sp>
        <p:nvSpPr>
          <p:cNvPr id="3" name="Содержимое 2"/>
          <p:cNvSpPr>
            <a:spLocks noGrp="1"/>
          </p:cNvSpPr>
          <p:nvPr>
            <p:ph idx="1"/>
          </p:nvPr>
        </p:nvSpPr>
        <p:spPr>
          <a:xfrm>
            <a:off x="914400" y="1066800"/>
            <a:ext cx="8001000" cy="5638800"/>
          </a:xfrm>
        </p:spPr>
        <p:txBody>
          <a:bodyPr>
            <a:noAutofit/>
          </a:bodyPr>
          <a:lstStyle/>
          <a:p>
            <a:r>
              <a:rPr lang="ru-RU" sz="2400" dirty="0" smtClean="0">
                <a:latin typeface="Times New Roman" pitchFamily="18" charset="0"/>
                <a:cs typeface="Times New Roman" pitchFamily="18" charset="0"/>
              </a:rPr>
              <a:t>К</a:t>
            </a:r>
            <a:r>
              <a:rPr lang="ru-RU" sz="2400" dirty="0" smtClean="0">
                <a:latin typeface="Times New Roman" pitchFamily="18" charset="0"/>
                <a:cs typeface="Times New Roman" pitchFamily="18" charset="0"/>
              </a:rPr>
              <a:t>оманды </a:t>
            </a:r>
            <a:r>
              <a:rPr lang="ru-RU" sz="2400" dirty="0" smtClean="0">
                <a:latin typeface="Times New Roman" pitchFamily="18" charset="0"/>
                <a:cs typeface="Times New Roman" pitchFamily="18" charset="0"/>
              </a:rPr>
              <a:t>п</a:t>
            </a:r>
            <a:r>
              <a:rPr lang="ru-RU" sz="2400" dirty="0" smtClean="0">
                <a:latin typeface="Times New Roman" pitchFamily="18" charset="0"/>
                <a:cs typeface="Times New Roman" pitchFamily="18" charset="0"/>
              </a:rPr>
              <a:t>оочередно выбирают </a:t>
            </a:r>
            <a:r>
              <a:rPr lang="ru-RU" sz="2400" dirty="0" smtClean="0">
                <a:latin typeface="Times New Roman" pitchFamily="18" charset="0"/>
                <a:cs typeface="Times New Roman" pitchFamily="18" charset="0"/>
              </a:rPr>
              <a:t>тему и цену вопроса (чем выше цена, тем сложнее вопрос).</a:t>
            </a:r>
          </a:p>
          <a:p>
            <a:r>
              <a:rPr lang="ru-RU" sz="2400" dirty="0" smtClean="0">
                <a:latin typeface="Times New Roman" pitchFamily="18" charset="0"/>
                <a:cs typeface="Times New Roman" pitchFamily="18" charset="0"/>
              </a:rPr>
              <a:t>На экране появляется вопрос. При нажатии на кнопку «ответ», появляется слайд с правильным ответом.</a:t>
            </a:r>
          </a:p>
          <a:p>
            <a:r>
              <a:rPr lang="ru-RU" sz="2400" dirty="0" smtClean="0">
                <a:latin typeface="Times New Roman" pitchFamily="18" charset="0"/>
                <a:cs typeface="Times New Roman" pitchFamily="18" charset="0"/>
              </a:rPr>
              <a:t>Если команда не дает ответ на свой вопрос, то отвечает та команда, где </a:t>
            </a:r>
            <a:r>
              <a:rPr lang="ru-RU" sz="2400" dirty="0" smtClean="0">
                <a:latin typeface="Times New Roman" pitchFamily="18" charset="0"/>
                <a:cs typeface="Times New Roman" pitchFamily="18" charset="0"/>
              </a:rPr>
              <a:t>один из участников быстрее поднял </a:t>
            </a:r>
            <a:r>
              <a:rPr lang="ru-RU" sz="2400" dirty="0" smtClean="0">
                <a:latin typeface="Times New Roman" pitchFamily="18" charset="0"/>
                <a:cs typeface="Times New Roman" pitchFamily="18" charset="0"/>
              </a:rPr>
              <a:t>руку.</a:t>
            </a:r>
          </a:p>
          <a:p>
            <a:r>
              <a:rPr lang="ru-RU" sz="2400" dirty="0" smtClean="0">
                <a:latin typeface="Times New Roman" pitchFamily="18" charset="0"/>
                <a:cs typeface="Times New Roman" pitchFamily="18" charset="0"/>
              </a:rPr>
              <a:t>Вопросы (цены), </a:t>
            </a:r>
            <a:r>
              <a:rPr lang="ru-RU" sz="2400" dirty="0" smtClean="0">
                <a:latin typeface="Times New Roman" pitchFamily="18" charset="0"/>
                <a:cs typeface="Times New Roman" pitchFamily="18" charset="0"/>
              </a:rPr>
              <a:t>на которые уже отвечали, меняют цвет с фиолетового на </a:t>
            </a:r>
            <a:r>
              <a:rPr lang="ru-RU" sz="2400" dirty="0" smtClean="0">
                <a:latin typeface="Times New Roman" pitchFamily="18" charset="0"/>
                <a:cs typeface="Times New Roman" pitchFamily="18" charset="0"/>
              </a:rPr>
              <a:t>белый.</a:t>
            </a:r>
            <a:endParaRPr lang="ru-RU" sz="2400" dirty="0" smtClean="0">
              <a:latin typeface="Times New Roman" pitchFamily="18" charset="0"/>
              <a:cs typeface="Times New Roman" pitchFamily="18" charset="0"/>
            </a:endParaRPr>
          </a:p>
          <a:p>
            <a:r>
              <a:rPr lang="ru-RU" sz="2400" dirty="0" smtClean="0">
                <a:latin typeface="Times New Roman" pitchFamily="18" charset="0"/>
                <a:cs typeface="Times New Roman" pitchFamily="18" charset="0"/>
              </a:rPr>
              <a:t>При нажатии на </a:t>
            </a:r>
            <a:r>
              <a:rPr lang="ru-RU" sz="2400" dirty="0" smtClean="0">
                <a:latin typeface="Times New Roman" pitchFamily="18" charset="0"/>
                <a:cs typeface="Times New Roman" pitchFamily="18" charset="0"/>
              </a:rPr>
              <a:t>кнопку «домик</a:t>
            </a:r>
            <a:r>
              <a:rPr lang="ru-RU" sz="2400" dirty="0" smtClean="0">
                <a:latin typeface="Times New Roman" pitchFamily="18" charset="0"/>
                <a:cs typeface="Times New Roman" pitchFamily="18" charset="0"/>
              </a:rPr>
              <a:t>»         игра возвращается на слайд с вопросами.</a:t>
            </a:r>
          </a:p>
          <a:p>
            <a:r>
              <a:rPr lang="ru-RU" sz="2400" dirty="0" smtClean="0">
                <a:latin typeface="Times New Roman" pitchFamily="18" charset="0"/>
                <a:cs typeface="Times New Roman" pitchFamily="18" charset="0"/>
              </a:rPr>
              <a:t>Выигрывает та команда, которая наберет больше всех баллов.</a:t>
            </a:r>
            <a:endParaRPr lang="ru-RU" sz="2400" dirty="0">
              <a:latin typeface="Times New Roman" pitchFamily="18" charset="0"/>
              <a:cs typeface="Times New Roman" pitchFamily="18" charset="0"/>
            </a:endParaRPr>
          </a:p>
        </p:txBody>
      </p:sp>
      <p:sp>
        <p:nvSpPr>
          <p:cNvPr id="4" name="Управляющая кнопка: домой 3">
            <a:hlinkClick r:id="rId2" action="ppaction://hlinksldjump" highlightClick="1"/>
          </p:cNvPr>
          <p:cNvSpPr/>
          <p:nvPr/>
        </p:nvSpPr>
        <p:spPr>
          <a:xfrm>
            <a:off x="5791200" y="4267200"/>
            <a:ext cx="457200" cy="457200"/>
          </a:xfrm>
          <a:prstGeom prst="actionButtonHome">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43000" y="274638"/>
            <a:ext cx="3200400" cy="5668962"/>
          </a:xfrm>
        </p:spPr>
        <p:txBody>
          <a:bodyPr>
            <a:normAutofit/>
          </a:bodyPr>
          <a:lstStyle/>
          <a:p>
            <a:pPr algn="ctr"/>
            <a:r>
              <a:rPr lang="ru-RU" sz="3200" dirty="0" smtClean="0">
                <a:solidFill>
                  <a:schemeClr val="tx1"/>
                </a:solidFill>
                <a:effectLst/>
                <a:latin typeface="Times New Roman" pitchFamily="18" charset="0"/>
                <a:cs typeface="Times New Roman" pitchFamily="18" charset="0"/>
              </a:rPr>
              <a:t>Какую ошибку допустили дети, находясь в лесу во время грозы?</a:t>
            </a:r>
            <a:endParaRPr lang="ru-RU" sz="3200" dirty="0">
              <a:solidFill>
                <a:schemeClr val="tx1"/>
              </a:solidFill>
              <a:effectLst/>
              <a:latin typeface="Times New Roman" pitchFamily="18" charset="0"/>
              <a:cs typeface="Times New Roman" pitchFamily="18" charset="0"/>
            </a:endParaRPr>
          </a:p>
        </p:txBody>
      </p:sp>
      <p:pic>
        <p:nvPicPr>
          <p:cNvPr id="17410" name="Picture 2"/>
          <p:cNvPicPr>
            <a:picLocks noGrp="1" noChangeAspect="1" noChangeArrowheads="1"/>
          </p:cNvPicPr>
          <p:nvPr>
            <p:ph idx="1"/>
          </p:nvPr>
        </p:nvPicPr>
        <p:blipFill>
          <a:blip r:embed="rId2"/>
          <a:srcRect l="33700" t="9337" r="33785" b="5722"/>
          <a:stretch>
            <a:fillRect/>
          </a:stretch>
        </p:blipFill>
        <p:spPr bwMode="auto">
          <a:xfrm>
            <a:off x="4554664" y="152401"/>
            <a:ext cx="4208335" cy="5638800"/>
          </a:xfrm>
          <a:prstGeom prst="rect">
            <a:avLst/>
          </a:prstGeom>
          <a:noFill/>
          <a:ln w="9525">
            <a:noFill/>
            <a:miter lim="800000"/>
            <a:headEnd/>
            <a:tailEnd/>
          </a:ln>
          <a:effectLst/>
        </p:spPr>
      </p:pic>
      <p:sp>
        <p:nvSpPr>
          <p:cNvPr id="5" name="Овал 4"/>
          <p:cNvSpPr/>
          <p:nvPr/>
        </p:nvSpPr>
        <p:spPr>
          <a:xfrm>
            <a:off x="6553200" y="5943600"/>
            <a:ext cx="2438400" cy="762000"/>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3200" b="1" dirty="0" smtClean="0">
                <a:latin typeface="Times New Roman" pitchFamily="18" charset="0"/>
                <a:cs typeface="Times New Roman" pitchFamily="18" charset="0"/>
                <a:hlinkClick r:id="rId3" action="ppaction://hlinksldjump"/>
              </a:rPr>
              <a:t>ОТВЕТ</a:t>
            </a:r>
            <a:endParaRPr lang="ru-RU" sz="32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19200" y="274638"/>
            <a:ext cx="7714488" cy="1143000"/>
          </a:xfrm>
        </p:spPr>
        <p:txBody>
          <a:bodyPr>
            <a:normAutofit/>
          </a:bodyPr>
          <a:lstStyle/>
          <a:p>
            <a:pPr algn="ctr"/>
            <a:r>
              <a:rPr lang="ru-RU" sz="3200" dirty="0" smtClean="0">
                <a:solidFill>
                  <a:schemeClr val="tx1"/>
                </a:solidFill>
                <a:effectLst/>
                <a:latin typeface="Times New Roman" pitchFamily="18" charset="0"/>
                <a:cs typeface="Times New Roman" pitchFamily="18" charset="0"/>
              </a:rPr>
              <a:t>Какая чрезвычайная ситуация </a:t>
            </a:r>
            <a:br>
              <a:rPr lang="ru-RU" sz="3200" dirty="0" smtClean="0">
                <a:solidFill>
                  <a:schemeClr val="tx1"/>
                </a:solidFill>
                <a:effectLst/>
                <a:latin typeface="Times New Roman" pitchFamily="18" charset="0"/>
                <a:cs typeface="Times New Roman" pitchFamily="18" charset="0"/>
              </a:rPr>
            </a:br>
            <a:r>
              <a:rPr lang="ru-RU" sz="3200" dirty="0" smtClean="0">
                <a:solidFill>
                  <a:schemeClr val="tx1"/>
                </a:solidFill>
                <a:effectLst/>
                <a:latin typeface="Times New Roman" pitchFamily="18" charset="0"/>
                <a:cs typeface="Times New Roman" pitchFamily="18" charset="0"/>
              </a:rPr>
              <a:t>изображена на фото?</a:t>
            </a:r>
            <a:endParaRPr lang="ru-RU" sz="3200" dirty="0">
              <a:solidFill>
                <a:schemeClr val="tx1"/>
              </a:solidFill>
              <a:effectLst/>
              <a:latin typeface="Times New Roman" pitchFamily="18" charset="0"/>
              <a:cs typeface="Times New Roman" pitchFamily="18" charset="0"/>
            </a:endParaRPr>
          </a:p>
        </p:txBody>
      </p:sp>
      <p:pic>
        <p:nvPicPr>
          <p:cNvPr id="19458" name="Picture 2"/>
          <p:cNvPicPr>
            <a:picLocks noGrp="1" noChangeAspect="1" noChangeArrowheads="1"/>
          </p:cNvPicPr>
          <p:nvPr>
            <p:ph idx="1"/>
          </p:nvPr>
        </p:nvPicPr>
        <p:blipFill>
          <a:blip r:embed="rId2"/>
          <a:srcRect l="13379" t="9337" r="13463" b="5722"/>
          <a:stretch>
            <a:fillRect/>
          </a:stretch>
        </p:blipFill>
        <p:spPr bwMode="auto">
          <a:xfrm>
            <a:off x="1676400" y="1524000"/>
            <a:ext cx="6553200" cy="4277783"/>
          </a:xfrm>
          <a:prstGeom prst="rect">
            <a:avLst/>
          </a:prstGeom>
          <a:noFill/>
          <a:ln w="9525">
            <a:noFill/>
            <a:miter lim="800000"/>
            <a:headEnd/>
            <a:tailEnd/>
          </a:ln>
          <a:effectLst/>
        </p:spPr>
      </p:pic>
      <p:sp>
        <p:nvSpPr>
          <p:cNvPr id="4" name="Овал 3"/>
          <p:cNvSpPr/>
          <p:nvPr/>
        </p:nvSpPr>
        <p:spPr>
          <a:xfrm>
            <a:off x="6553200" y="5943600"/>
            <a:ext cx="2438400" cy="762000"/>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3200" b="1" dirty="0" smtClean="0">
                <a:latin typeface="Times New Roman" pitchFamily="18" charset="0"/>
                <a:cs typeface="Times New Roman" pitchFamily="18" charset="0"/>
                <a:hlinkClick r:id="rId3" action="ppaction://hlinksldjump"/>
              </a:rPr>
              <a:t>ОТВЕТ</a:t>
            </a:r>
            <a:endParaRPr lang="ru-RU" sz="32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3" name="Picture 3"/>
          <p:cNvPicPr>
            <a:picLocks noChangeAspect="1" noChangeArrowheads="1"/>
          </p:cNvPicPr>
          <p:nvPr/>
        </p:nvPicPr>
        <p:blipFill>
          <a:blip r:embed="rId2"/>
          <a:srcRect l="19546" t="13542" r="44729" b="26042"/>
          <a:stretch>
            <a:fillRect/>
          </a:stretch>
        </p:blipFill>
        <p:spPr bwMode="auto">
          <a:xfrm>
            <a:off x="5486400" y="1828800"/>
            <a:ext cx="2209800" cy="2101121"/>
          </a:xfrm>
          <a:prstGeom prst="rect">
            <a:avLst/>
          </a:prstGeom>
          <a:noFill/>
          <a:ln w="9525">
            <a:noFill/>
            <a:miter lim="800000"/>
            <a:headEnd/>
            <a:tailEnd/>
          </a:ln>
          <a:effectLst/>
        </p:spPr>
      </p:pic>
      <p:sp>
        <p:nvSpPr>
          <p:cNvPr id="2" name="Заголовок 1"/>
          <p:cNvSpPr>
            <a:spLocks noGrp="1"/>
          </p:cNvSpPr>
          <p:nvPr>
            <p:ph type="title"/>
          </p:nvPr>
        </p:nvSpPr>
        <p:spPr/>
        <p:txBody>
          <a:bodyPr/>
          <a:lstStyle/>
          <a:p>
            <a:r>
              <a:rPr lang="ru-RU" dirty="0" smtClean="0"/>
              <a:t>  </a:t>
            </a:r>
            <a:endParaRPr lang="ru-RU" dirty="0"/>
          </a:p>
        </p:txBody>
      </p:sp>
      <p:sp>
        <p:nvSpPr>
          <p:cNvPr id="3" name="Содержимое 2"/>
          <p:cNvSpPr>
            <a:spLocks noGrp="1"/>
          </p:cNvSpPr>
          <p:nvPr>
            <p:ph idx="1"/>
          </p:nvPr>
        </p:nvSpPr>
        <p:spPr>
          <a:xfrm>
            <a:off x="1295400" y="609600"/>
            <a:ext cx="7638288" cy="5638800"/>
          </a:xfrm>
        </p:spPr>
        <p:txBody>
          <a:bodyPr/>
          <a:lstStyle/>
          <a:p>
            <a:pPr algn="ctr">
              <a:buNone/>
            </a:pPr>
            <a:r>
              <a:rPr lang="ru-RU" sz="4000" dirty="0" smtClean="0">
                <a:latin typeface="Times New Roman" pitchFamily="18" charset="0"/>
                <a:cs typeface="Times New Roman" pitchFamily="18" charset="0"/>
              </a:rPr>
              <a:t>Решите ребус</a:t>
            </a:r>
          </a:p>
          <a:p>
            <a:endParaRPr lang="ru-RU" dirty="0"/>
          </a:p>
        </p:txBody>
      </p:sp>
      <p:pic>
        <p:nvPicPr>
          <p:cNvPr id="35841" name="Picture 1"/>
          <p:cNvPicPr>
            <a:picLocks noChangeAspect="1" noChangeArrowheads="1"/>
          </p:cNvPicPr>
          <p:nvPr/>
        </p:nvPicPr>
        <p:blipFill>
          <a:blip r:embed="rId3"/>
          <a:srcRect l="17570" t="11458" r="42606" b="19792"/>
          <a:stretch>
            <a:fillRect/>
          </a:stretch>
        </p:blipFill>
        <p:spPr bwMode="auto">
          <a:xfrm>
            <a:off x="1066800" y="1905000"/>
            <a:ext cx="2041236" cy="1981200"/>
          </a:xfrm>
          <a:prstGeom prst="rect">
            <a:avLst/>
          </a:prstGeom>
          <a:noFill/>
          <a:ln w="9525">
            <a:noFill/>
            <a:miter lim="800000"/>
            <a:headEnd/>
            <a:tailEnd/>
          </a:ln>
          <a:effectLst/>
        </p:spPr>
      </p:pic>
      <p:pic>
        <p:nvPicPr>
          <p:cNvPr id="35842" name="Picture 2"/>
          <p:cNvPicPr>
            <a:picLocks noChangeAspect="1" noChangeArrowheads="1"/>
          </p:cNvPicPr>
          <p:nvPr/>
        </p:nvPicPr>
        <p:blipFill>
          <a:blip r:embed="rId4"/>
          <a:srcRect l="23426" t="14583" r="50220" b="22917"/>
          <a:stretch>
            <a:fillRect/>
          </a:stretch>
        </p:blipFill>
        <p:spPr bwMode="auto">
          <a:xfrm>
            <a:off x="3810000" y="1752600"/>
            <a:ext cx="1752600" cy="2336800"/>
          </a:xfrm>
          <a:prstGeom prst="rect">
            <a:avLst/>
          </a:prstGeom>
          <a:noFill/>
          <a:ln w="9525">
            <a:noFill/>
            <a:miter lim="800000"/>
            <a:headEnd/>
            <a:tailEnd/>
          </a:ln>
          <a:effectLst/>
        </p:spPr>
      </p:pic>
      <p:sp>
        <p:nvSpPr>
          <p:cNvPr id="7" name="TextBox 6"/>
          <p:cNvSpPr txBox="1"/>
          <p:nvPr/>
        </p:nvSpPr>
        <p:spPr>
          <a:xfrm>
            <a:off x="4114800" y="4114800"/>
            <a:ext cx="1295400" cy="646331"/>
          </a:xfrm>
          <a:prstGeom prst="rect">
            <a:avLst/>
          </a:prstGeom>
          <a:noFill/>
        </p:spPr>
        <p:txBody>
          <a:bodyPr wrap="square" rtlCol="0">
            <a:spAutoFit/>
          </a:bodyPr>
          <a:lstStyle/>
          <a:p>
            <a:r>
              <a:rPr lang="ru-RU" sz="3600" b="1" dirty="0" smtClean="0">
                <a:solidFill>
                  <a:srgbClr val="FF0000"/>
                </a:solidFill>
                <a:latin typeface="Times New Roman" pitchFamily="18" charset="0"/>
                <a:cs typeface="Times New Roman" pitchFamily="18" charset="0"/>
              </a:rPr>
              <a:t>И=Я</a:t>
            </a:r>
            <a:endParaRPr lang="ru-RU" sz="3600" b="1" dirty="0">
              <a:solidFill>
                <a:srgbClr val="FF0000"/>
              </a:solidFill>
              <a:latin typeface="Times New Roman" pitchFamily="18" charset="0"/>
              <a:cs typeface="Times New Roman" pitchFamily="18" charset="0"/>
            </a:endParaRPr>
          </a:p>
        </p:txBody>
      </p:sp>
      <p:pic>
        <p:nvPicPr>
          <p:cNvPr id="8" name="Рисунок 7" descr="Virgola.svg.png"/>
          <p:cNvPicPr>
            <a:picLocks noChangeAspect="1"/>
          </p:cNvPicPr>
          <p:nvPr/>
        </p:nvPicPr>
        <p:blipFill>
          <a:blip r:embed="rId5" cstate="print"/>
          <a:stretch>
            <a:fillRect/>
          </a:stretch>
        </p:blipFill>
        <p:spPr>
          <a:xfrm>
            <a:off x="2895600" y="1752600"/>
            <a:ext cx="324000" cy="432000"/>
          </a:xfrm>
          <a:prstGeom prst="rect">
            <a:avLst/>
          </a:prstGeom>
        </p:spPr>
      </p:pic>
      <p:sp>
        <p:nvSpPr>
          <p:cNvPr id="9" name="TextBox 8"/>
          <p:cNvSpPr txBox="1"/>
          <p:nvPr/>
        </p:nvSpPr>
        <p:spPr>
          <a:xfrm>
            <a:off x="3124200" y="2743200"/>
            <a:ext cx="1143000" cy="1107996"/>
          </a:xfrm>
          <a:prstGeom prst="rect">
            <a:avLst/>
          </a:prstGeom>
          <a:noFill/>
        </p:spPr>
        <p:txBody>
          <a:bodyPr wrap="square" rtlCol="0">
            <a:spAutoFit/>
          </a:bodyPr>
          <a:lstStyle/>
          <a:p>
            <a:r>
              <a:rPr lang="ru-RU" sz="6600" b="1" dirty="0" smtClean="0">
                <a:latin typeface="Times New Roman" pitchFamily="18" charset="0"/>
                <a:cs typeface="Times New Roman" pitchFamily="18" charset="0"/>
              </a:rPr>
              <a:t>Е</a:t>
            </a:r>
            <a:endParaRPr lang="ru-RU" sz="6600" b="1" dirty="0">
              <a:latin typeface="Times New Roman" pitchFamily="18" charset="0"/>
              <a:cs typeface="Times New Roman" pitchFamily="18" charset="0"/>
            </a:endParaRPr>
          </a:p>
        </p:txBody>
      </p:sp>
      <p:pic>
        <p:nvPicPr>
          <p:cNvPr id="10" name="Рисунок 9" descr="Virgola.svg.png"/>
          <p:cNvPicPr>
            <a:picLocks noChangeAspect="1"/>
          </p:cNvPicPr>
          <p:nvPr/>
        </p:nvPicPr>
        <p:blipFill>
          <a:blip r:embed="rId5" cstate="print"/>
          <a:stretch>
            <a:fillRect/>
          </a:stretch>
        </p:blipFill>
        <p:spPr>
          <a:xfrm>
            <a:off x="7086600" y="1828800"/>
            <a:ext cx="324000" cy="432000"/>
          </a:xfrm>
          <a:prstGeom prst="rect">
            <a:avLst/>
          </a:prstGeom>
        </p:spPr>
      </p:pic>
      <p:sp>
        <p:nvSpPr>
          <p:cNvPr id="12" name="TextBox 11"/>
          <p:cNvSpPr txBox="1"/>
          <p:nvPr/>
        </p:nvSpPr>
        <p:spPr>
          <a:xfrm>
            <a:off x="7620000" y="2667000"/>
            <a:ext cx="1524000" cy="1107996"/>
          </a:xfrm>
          <a:prstGeom prst="rect">
            <a:avLst/>
          </a:prstGeom>
          <a:noFill/>
        </p:spPr>
        <p:txBody>
          <a:bodyPr wrap="square" rtlCol="0">
            <a:spAutoFit/>
          </a:bodyPr>
          <a:lstStyle/>
          <a:p>
            <a:r>
              <a:rPr lang="ru-RU" sz="6600" b="1" dirty="0" smtClean="0">
                <a:latin typeface="Times New Roman" pitchFamily="18" charset="0"/>
                <a:cs typeface="Times New Roman" pitchFamily="18" charset="0"/>
              </a:rPr>
              <a:t>ИЕ</a:t>
            </a:r>
            <a:endParaRPr lang="ru-RU" sz="6600" b="1" dirty="0">
              <a:latin typeface="Times New Roman" pitchFamily="18" charset="0"/>
              <a:cs typeface="Times New Roman" pitchFamily="18" charset="0"/>
            </a:endParaRPr>
          </a:p>
        </p:txBody>
      </p:sp>
      <p:sp>
        <p:nvSpPr>
          <p:cNvPr id="13" name="Овал 12"/>
          <p:cNvSpPr/>
          <p:nvPr/>
        </p:nvSpPr>
        <p:spPr>
          <a:xfrm>
            <a:off x="6553200" y="5943600"/>
            <a:ext cx="2438400" cy="762000"/>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3200" b="1" dirty="0" smtClean="0">
                <a:latin typeface="Times New Roman" pitchFamily="18" charset="0"/>
                <a:cs typeface="Times New Roman" pitchFamily="18" charset="0"/>
                <a:hlinkClick r:id="rId6" action="ppaction://hlinksldjump"/>
              </a:rPr>
              <a:t>ОТВЕТ</a:t>
            </a:r>
            <a:endParaRPr lang="ru-RU" sz="32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Picture background"/>
          <p:cNvPicPr>
            <a:picLocks noChangeAspect="1" noChangeArrowheads="1"/>
          </p:cNvPicPr>
          <p:nvPr/>
        </p:nvPicPr>
        <p:blipFill>
          <a:blip r:embed="rId2"/>
          <a:srcRect/>
          <a:stretch>
            <a:fillRect/>
          </a:stretch>
        </p:blipFill>
        <p:spPr bwMode="auto">
          <a:xfrm>
            <a:off x="2209800" y="2057400"/>
            <a:ext cx="4419600" cy="4419601"/>
          </a:xfrm>
          <a:prstGeom prst="rect">
            <a:avLst/>
          </a:prstGeom>
          <a:noFill/>
        </p:spPr>
      </p:pic>
      <p:sp>
        <p:nvSpPr>
          <p:cNvPr id="2" name="Заголовок 1"/>
          <p:cNvSpPr>
            <a:spLocks noGrp="1"/>
          </p:cNvSpPr>
          <p:nvPr>
            <p:ph type="title"/>
          </p:nvPr>
        </p:nvSpPr>
        <p:spPr/>
        <p:txBody>
          <a:bodyPr/>
          <a:lstStyle/>
          <a:p>
            <a:r>
              <a:rPr lang="ru-RU" dirty="0" smtClean="0"/>
              <a:t> </a:t>
            </a:r>
            <a:endParaRPr lang="ru-RU" dirty="0"/>
          </a:p>
        </p:txBody>
      </p:sp>
      <p:sp>
        <p:nvSpPr>
          <p:cNvPr id="3" name="Содержимое 2"/>
          <p:cNvSpPr>
            <a:spLocks noGrp="1"/>
          </p:cNvSpPr>
          <p:nvPr>
            <p:ph idx="1"/>
          </p:nvPr>
        </p:nvSpPr>
        <p:spPr>
          <a:xfrm>
            <a:off x="1143000" y="762000"/>
            <a:ext cx="7714488" cy="4800600"/>
          </a:xfrm>
        </p:spPr>
        <p:txBody>
          <a:bodyPr/>
          <a:lstStyle/>
          <a:p>
            <a:pPr>
              <a:buNone/>
            </a:pPr>
            <a:r>
              <a:rPr lang="ru-RU" dirty="0" smtClean="0"/>
              <a:t>    </a:t>
            </a:r>
            <a:r>
              <a:rPr lang="ru-RU" sz="3600" dirty="0" smtClean="0">
                <a:latin typeface="Times New Roman" pitchFamily="18" charset="0"/>
                <a:cs typeface="Times New Roman" pitchFamily="18" charset="0"/>
              </a:rPr>
              <a:t>Как называется воздушный вихрь, возникающий в грозовом облаке и спускающийся вниз к поверхности земли?</a:t>
            </a:r>
          </a:p>
          <a:p>
            <a:pPr>
              <a:buNone/>
            </a:pPr>
            <a:endParaRPr lang="ru-RU" dirty="0"/>
          </a:p>
        </p:txBody>
      </p:sp>
      <p:sp>
        <p:nvSpPr>
          <p:cNvPr id="5" name="Овал 4"/>
          <p:cNvSpPr/>
          <p:nvPr/>
        </p:nvSpPr>
        <p:spPr>
          <a:xfrm>
            <a:off x="6553200" y="5943600"/>
            <a:ext cx="2438400" cy="762000"/>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3200" b="1" dirty="0" smtClean="0">
                <a:latin typeface="Times New Roman" pitchFamily="18" charset="0"/>
                <a:cs typeface="Times New Roman" pitchFamily="18" charset="0"/>
                <a:hlinkClick r:id="rId3" action="ppaction://hlinksldjump"/>
              </a:rPr>
              <a:t>ОТВЕТ</a:t>
            </a:r>
            <a:endParaRPr lang="ru-RU" sz="32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3" name="Содержимое 2"/>
          <p:cNvSpPr>
            <a:spLocks noGrp="1"/>
          </p:cNvSpPr>
          <p:nvPr>
            <p:ph idx="1"/>
          </p:nvPr>
        </p:nvSpPr>
        <p:spPr>
          <a:xfrm>
            <a:off x="1219200" y="533400"/>
            <a:ext cx="7714488" cy="5715000"/>
          </a:xfrm>
        </p:spPr>
        <p:txBody>
          <a:bodyPr/>
          <a:lstStyle/>
          <a:p>
            <a:pPr>
              <a:buNone/>
            </a:pPr>
            <a:r>
              <a:rPr lang="ru-RU" dirty="0" smtClean="0"/>
              <a:t>    Кристина решила позагорать летом на пляже. Она легла на покрывало под жарким солнцем и уснула. Когда она проснулась, поняла, что ее плечи и спина обгорели. Придя домой, она намазала обгоревшие места детским увлажняющим кремом, но ситуация только усугубилась. </a:t>
            </a:r>
          </a:p>
          <a:p>
            <a:pPr>
              <a:buNone/>
            </a:pPr>
            <a:r>
              <a:rPr lang="ru-RU" dirty="0" smtClean="0"/>
              <a:t>    Как Вы думаете почему крем не помог?</a:t>
            </a:r>
          </a:p>
          <a:p>
            <a:endParaRPr lang="ru-RU" dirty="0"/>
          </a:p>
        </p:txBody>
      </p:sp>
      <p:sp>
        <p:nvSpPr>
          <p:cNvPr id="4" name="Овал 3"/>
          <p:cNvSpPr/>
          <p:nvPr/>
        </p:nvSpPr>
        <p:spPr>
          <a:xfrm>
            <a:off x="6553200" y="5943600"/>
            <a:ext cx="2438400" cy="762000"/>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3200" b="1" dirty="0" smtClean="0">
                <a:latin typeface="Times New Roman" pitchFamily="18" charset="0"/>
                <a:cs typeface="Times New Roman" pitchFamily="18" charset="0"/>
                <a:hlinkClick r:id="rId2" action="ppaction://hlinksldjump"/>
              </a:rPr>
              <a:t>О</a:t>
            </a:r>
            <a:r>
              <a:rPr lang="ru-RU" sz="3200" b="1" dirty="0" smtClean="0">
                <a:latin typeface="Times New Roman" pitchFamily="18" charset="0"/>
                <a:cs typeface="Times New Roman" pitchFamily="18" charset="0"/>
                <a:hlinkClick r:id="rId3" action="ppaction://hlinksldjump"/>
              </a:rPr>
              <a:t>ТВЕТ</a:t>
            </a:r>
            <a:endParaRPr lang="ru-RU" sz="32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638"/>
            <a:ext cx="7498080" cy="2544762"/>
          </a:xfrm>
        </p:spPr>
        <p:txBody>
          <a:bodyPr>
            <a:normAutofit/>
          </a:bodyPr>
          <a:lstStyle/>
          <a:p>
            <a:r>
              <a:rPr lang="ru-RU" dirty="0" smtClean="0"/>
              <a:t> </a:t>
            </a:r>
            <a:endParaRPr lang="ru-RU" dirty="0"/>
          </a:p>
        </p:txBody>
      </p:sp>
      <p:sp>
        <p:nvSpPr>
          <p:cNvPr id="3" name="Содержимое 2"/>
          <p:cNvSpPr>
            <a:spLocks noGrp="1"/>
          </p:cNvSpPr>
          <p:nvPr>
            <p:ph idx="1"/>
          </p:nvPr>
        </p:nvSpPr>
        <p:spPr>
          <a:xfrm>
            <a:off x="1143000" y="609600"/>
            <a:ext cx="4267200" cy="5638800"/>
          </a:xfrm>
        </p:spPr>
        <p:txBody>
          <a:bodyPr>
            <a:normAutofit/>
          </a:bodyPr>
          <a:lstStyle/>
          <a:p>
            <a:pPr>
              <a:buNone/>
            </a:pPr>
            <a:r>
              <a:rPr lang="ru-RU" b="1" dirty="0" smtClean="0"/>
              <a:t>    </a:t>
            </a:r>
            <a:r>
              <a:rPr lang="ru-RU" b="1" dirty="0" smtClean="0">
                <a:latin typeface="Times New Roman" pitchFamily="18" charset="0"/>
                <a:cs typeface="Times New Roman" pitchFamily="18" charset="0"/>
              </a:rPr>
              <a:t>Выход на тонкий, неокрепший лёд запрещён! </a:t>
            </a:r>
          </a:p>
          <a:p>
            <a:pPr>
              <a:buNone/>
            </a:pPr>
            <a:r>
              <a:rPr lang="ru-RU" dirty="0" smtClean="0">
                <a:latin typeface="Times New Roman" pitchFamily="18" charset="0"/>
                <a:cs typeface="Times New Roman" pitchFamily="18" charset="0"/>
              </a:rPr>
              <a:t>    Выходить на лёд можно только тогда, когда его толщина достигает не менее 10 см в пресной воде и 15 см в солёной. </a:t>
            </a:r>
            <a:endParaRPr lang="ru-RU" dirty="0">
              <a:latin typeface="Times New Roman" pitchFamily="18" charset="0"/>
              <a:cs typeface="Times New Roman" pitchFamily="18" charset="0"/>
            </a:endParaRPr>
          </a:p>
        </p:txBody>
      </p:sp>
      <p:pic>
        <p:nvPicPr>
          <p:cNvPr id="4" name="Рисунок 3" descr="60d9bed1-b054-531d-aefe-cb960ebf5233.jpg"/>
          <p:cNvPicPr>
            <a:picLocks noChangeAspect="1"/>
          </p:cNvPicPr>
          <p:nvPr/>
        </p:nvPicPr>
        <p:blipFill>
          <a:blip r:embed="rId2"/>
          <a:srcRect t="2222" r="50000" b="6667"/>
          <a:stretch>
            <a:fillRect/>
          </a:stretch>
        </p:blipFill>
        <p:spPr>
          <a:xfrm>
            <a:off x="5486400" y="457200"/>
            <a:ext cx="3127917" cy="4953000"/>
          </a:xfrm>
          <a:prstGeom prst="rect">
            <a:avLst/>
          </a:prstGeom>
        </p:spPr>
      </p:pic>
      <p:sp>
        <p:nvSpPr>
          <p:cNvPr id="5" name="Управляющая кнопка: домой 4">
            <a:hlinkClick r:id="rId3" action="ppaction://hlinksldjump" highlightClick="1"/>
          </p:cNvPr>
          <p:cNvSpPr/>
          <p:nvPr/>
        </p:nvSpPr>
        <p:spPr>
          <a:xfrm>
            <a:off x="8458200" y="6096000"/>
            <a:ext cx="457200" cy="533400"/>
          </a:xfrm>
          <a:prstGeom prst="actionButtonHome">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pic>
        <p:nvPicPr>
          <p:cNvPr id="4" name="Содержимое 3" descr="maxresdefault.jpg"/>
          <p:cNvPicPr>
            <a:picLocks noGrp="1" noChangeAspect="1"/>
          </p:cNvPicPr>
          <p:nvPr>
            <p:ph idx="1"/>
          </p:nvPr>
        </p:nvPicPr>
        <p:blipFill>
          <a:blip r:embed="rId2"/>
          <a:stretch>
            <a:fillRect/>
          </a:stretch>
        </p:blipFill>
        <p:spPr>
          <a:xfrm>
            <a:off x="2057400" y="3505200"/>
            <a:ext cx="4759325" cy="2995093"/>
          </a:xfrm>
          <a:prstGeom prst="rect">
            <a:avLst/>
          </a:prstGeom>
        </p:spPr>
      </p:pic>
      <p:sp>
        <p:nvSpPr>
          <p:cNvPr id="5" name="TextBox 4"/>
          <p:cNvSpPr txBox="1"/>
          <p:nvPr/>
        </p:nvSpPr>
        <p:spPr>
          <a:xfrm>
            <a:off x="1066800" y="304800"/>
            <a:ext cx="8077200" cy="3108543"/>
          </a:xfrm>
          <a:prstGeom prst="rect">
            <a:avLst/>
          </a:prstGeom>
          <a:noFill/>
        </p:spPr>
        <p:txBody>
          <a:bodyPr wrap="square" rtlCol="0">
            <a:spAutoFit/>
          </a:bodyPr>
          <a:lstStyle/>
          <a:p>
            <a:r>
              <a:rPr lang="ru-RU" sz="2800" dirty="0" smtClean="0">
                <a:latin typeface="Times New Roman" pitchFamily="18" charset="0"/>
                <a:cs typeface="Times New Roman" pitchFamily="18" charset="0"/>
              </a:rPr>
              <a:t>Мальчики забыли одно из главных правил поведения на реке – «Нельзя купаться и нырять в неизвестных местах водоёмов».</a:t>
            </a:r>
          </a:p>
          <a:p>
            <a:r>
              <a:rPr lang="ru-RU" sz="2800" dirty="0" smtClean="0">
                <a:latin typeface="Times New Roman" pitchFamily="18" charset="0"/>
                <a:cs typeface="Times New Roman" pitchFamily="18" charset="0"/>
              </a:rPr>
              <a:t>На дне могут находиться осколки стекла, железные банки, острые коряги и другие предметы, которые могут нанести травму. </a:t>
            </a:r>
          </a:p>
          <a:p>
            <a:r>
              <a:rPr lang="ru-RU" sz="2800" dirty="0" smtClean="0">
                <a:latin typeface="Times New Roman" pitchFamily="18" charset="0"/>
                <a:cs typeface="Times New Roman" pitchFamily="18" charset="0"/>
              </a:rPr>
              <a:t>Как и произошло в случае с Вовой.</a:t>
            </a:r>
            <a:endParaRPr lang="ru-RU" sz="2800" dirty="0">
              <a:latin typeface="Times New Roman" pitchFamily="18" charset="0"/>
              <a:cs typeface="Times New Roman" pitchFamily="18" charset="0"/>
            </a:endParaRPr>
          </a:p>
        </p:txBody>
      </p:sp>
      <p:sp>
        <p:nvSpPr>
          <p:cNvPr id="6" name="Управляющая кнопка: домой 5">
            <a:hlinkClick r:id="rId3" action="ppaction://hlinksldjump" highlightClick="1"/>
          </p:cNvPr>
          <p:cNvSpPr/>
          <p:nvPr/>
        </p:nvSpPr>
        <p:spPr>
          <a:xfrm>
            <a:off x="8382000" y="6096000"/>
            <a:ext cx="533400" cy="533400"/>
          </a:xfrm>
          <a:prstGeom prst="actionButtonHome">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5" name="Содержимое 4"/>
          <p:cNvSpPr>
            <a:spLocks noGrp="1"/>
          </p:cNvSpPr>
          <p:nvPr>
            <p:ph idx="1"/>
          </p:nvPr>
        </p:nvSpPr>
        <p:spPr/>
        <p:txBody>
          <a:bodyPr/>
          <a:lstStyle/>
          <a:p>
            <a:pPr>
              <a:buNone/>
            </a:pPr>
            <a:r>
              <a:rPr lang="ru-RU" dirty="0" smtClean="0"/>
              <a:t> </a:t>
            </a:r>
            <a:endParaRPr lang="ru-RU" dirty="0"/>
          </a:p>
        </p:txBody>
      </p:sp>
      <p:pic>
        <p:nvPicPr>
          <p:cNvPr id="6" name="Рисунок 5" descr="1 - копия.png"/>
          <p:cNvPicPr>
            <a:picLocks noChangeAspect="1"/>
          </p:cNvPicPr>
          <p:nvPr/>
        </p:nvPicPr>
        <p:blipFill>
          <a:blip r:embed="rId2"/>
          <a:stretch>
            <a:fillRect/>
          </a:stretch>
        </p:blipFill>
        <p:spPr>
          <a:xfrm>
            <a:off x="64853" y="838200"/>
            <a:ext cx="9014294" cy="4367931"/>
          </a:xfrm>
          <a:prstGeom prst="rect">
            <a:avLst/>
          </a:prstGeom>
        </p:spPr>
      </p:pic>
      <p:sp>
        <p:nvSpPr>
          <p:cNvPr id="7" name="Управляющая кнопка: домой 6">
            <a:hlinkClick r:id="rId3" action="ppaction://hlinksldjump" highlightClick="1"/>
          </p:cNvPr>
          <p:cNvSpPr/>
          <p:nvPr/>
        </p:nvSpPr>
        <p:spPr>
          <a:xfrm>
            <a:off x="8382000" y="6096000"/>
            <a:ext cx="533400" cy="533400"/>
          </a:xfrm>
          <a:prstGeom prst="actionButtonHome">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153400" y="274638"/>
            <a:ext cx="780288" cy="334962"/>
          </a:xfrm>
        </p:spPr>
        <p:txBody>
          <a:bodyPr>
            <a:normAutofit fontScale="90000"/>
          </a:bodyPr>
          <a:lstStyle/>
          <a:p>
            <a:r>
              <a:rPr lang="ru-RU" dirty="0" smtClean="0"/>
              <a:t>   </a:t>
            </a:r>
            <a:endParaRPr lang="ru-RU" dirty="0"/>
          </a:p>
        </p:txBody>
      </p:sp>
      <p:sp>
        <p:nvSpPr>
          <p:cNvPr id="3" name="Содержимое 2"/>
          <p:cNvSpPr>
            <a:spLocks noGrp="1"/>
          </p:cNvSpPr>
          <p:nvPr>
            <p:ph idx="1"/>
          </p:nvPr>
        </p:nvSpPr>
        <p:spPr>
          <a:xfrm>
            <a:off x="838200" y="228600"/>
            <a:ext cx="8095488" cy="6019800"/>
          </a:xfrm>
        </p:spPr>
        <p:txBody>
          <a:bodyPr/>
          <a:lstStyle/>
          <a:p>
            <a:pPr>
              <a:buNone/>
            </a:pPr>
            <a:r>
              <a:rPr lang="ru-RU" dirty="0" smtClean="0"/>
              <a:t>    </a:t>
            </a:r>
            <a:r>
              <a:rPr lang="ru-RU" sz="3000" dirty="0" smtClean="0">
                <a:latin typeface="Times New Roman" pitchFamily="18" charset="0"/>
                <a:cs typeface="Times New Roman" pitchFamily="18" charset="0"/>
              </a:rPr>
              <a:t>Моряки используют шкалу Бофорта для оценки воздействия ветра на поверхность моря, чтобы избегать ЧС, например, таких как шторм. </a:t>
            </a:r>
          </a:p>
          <a:p>
            <a:pPr>
              <a:buNone/>
            </a:pPr>
            <a:r>
              <a:rPr lang="ru-RU" sz="3000" dirty="0" smtClean="0">
                <a:latin typeface="Times New Roman" pitchFamily="18" charset="0"/>
                <a:cs typeface="Times New Roman" pitchFamily="18" charset="0"/>
              </a:rPr>
              <a:t>    Это также важно для безопасной навигации, чтобы не сбиться с пути.</a:t>
            </a:r>
            <a:endParaRPr lang="ru-RU" sz="3000" dirty="0"/>
          </a:p>
        </p:txBody>
      </p:sp>
      <p:pic>
        <p:nvPicPr>
          <p:cNvPr id="4" name="Рисунок 3" descr="slide-7.jpg"/>
          <p:cNvPicPr>
            <a:picLocks noChangeAspect="1"/>
          </p:cNvPicPr>
          <p:nvPr/>
        </p:nvPicPr>
        <p:blipFill>
          <a:blip r:embed="rId2"/>
          <a:srcRect l="1172" t="22295" r="1172" b="12516"/>
          <a:stretch>
            <a:fillRect/>
          </a:stretch>
        </p:blipFill>
        <p:spPr>
          <a:xfrm>
            <a:off x="1066800" y="3276600"/>
            <a:ext cx="6858000" cy="3429000"/>
          </a:xfrm>
          <a:prstGeom prst="rect">
            <a:avLst/>
          </a:prstGeom>
        </p:spPr>
      </p:pic>
      <p:sp>
        <p:nvSpPr>
          <p:cNvPr id="5" name="Управляющая кнопка: домой 4">
            <a:hlinkClick r:id="rId3" action="ppaction://hlinksldjump" highlightClick="1"/>
          </p:cNvPr>
          <p:cNvSpPr/>
          <p:nvPr/>
        </p:nvSpPr>
        <p:spPr>
          <a:xfrm>
            <a:off x="8382000" y="6096000"/>
            <a:ext cx="533400" cy="533400"/>
          </a:xfrm>
          <a:prstGeom prst="actionButtonHome">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3" name="Содержимое 2"/>
          <p:cNvSpPr>
            <a:spLocks noGrp="1"/>
          </p:cNvSpPr>
          <p:nvPr>
            <p:ph idx="1"/>
          </p:nvPr>
        </p:nvSpPr>
        <p:spPr>
          <a:xfrm>
            <a:off x="990600" y="228600"/>
            <a:ext cx="7943088" cy="6019800"/>
          </a:xfrm>
        </p:spPr>
        <p:txBody>
          <a:bodyPr/>
          <a:lstStyle/>
          <a:p>
            <a:pPr>
              <a:buNone/>
            </a:pPr>
            <a:r>
              <a:rPr lang="ru-RU" dirty="0" smtClean="0"/>
              <a:t>     Необходимо взять:                     Лишнее:</a:t>
            </a:r>
            <a:endParaRPr lang="ru-RU" dirty="0"/>
          </a:p>
        </p:txBody>
      </p:sp>
      <p:sp>
        <p:nvSpPr>
          <p:cNvPr id="4" name="Заголовок 1"/>
          <p:cNvSpPr txBox="1">
            <a:spLocks/>
          </p:cNvSpPr>
          <p:nvPr/>
        </p:nvSpPr>
        <p:spPr>
          <a:xfrm>
            <a:off x="8458200" y="274638"/>
            <a:ext cx="475488" cy="258762"/>
          </a:xfrm>
          <a:prstGeom prst="rect">
            <a:avLst/>
          </a:prstGeom>
        </p:spPr>
        <p:txBody>
          <a:bodyPr anchor="ctr">
            <a:normAutofit fontScale="30000" lnSpcReduction="2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ru-RU" sz="4300" b="0" i="0" u="none" strike="noStrike" kern="1200" cap="none" spc="0" normalizeH="0" baseline="0" noProof="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 </a:t>
            </a:r>
            <a:endParaRPr kumimoji="0" lang="ru-RU"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5" name="Содержимое 2"/>
          <p:cNvSpPr txBox="1">
            <a:spLocks/>
          </p:cNvSpPr>
          <p:nvPr/>
        </p:nvSpPr>
        <p:spPr>
          <a:xfrm>
            <a:off x="914400" y="304800"/>
            <a:ext cx="7924800" cy="5943600"/>
          </a:xfrm>
          <a:prstGeom prst="rect">
            <a:avLst/>
          </a:prstGeom>
        </p:spPr>
        <p:txBody>
          <a:bodyPr>
            <a:normAutofit/>
          </a:bodyPr>
          <a:lstStyle/>
          <a:p>
            <a:pPr marL="365760" marR="0" lvl="0" indent="-283464" algn="l" defTabSz="914400" rtl="0" eaLnBrk="1" fontAlgn="auto" latinLnBrk="0" hangingPunct="1">
              <a:lnSpc>
                <a:spcPct val="100000"/>
              </a:lnSpc>
              <a:spcBef>
                <a:spcPts val="600"/>
              </a:spcBef>
              <a:spcAft>
                <a:spcPts val="0"/>
              </a:spcAft>
              <a:buClr>
                <a:schemeClr val="accent1"/>
              </a:buClr>
              <a:buSzPct val="80000"/>
              <a:buFont typeface="Wingdings 2"/>
              <a:buNone/>
              <a:tabLst/>
              <a:defRPr/>
            </a:pPr>
            <a:r>
              <a:rPr kumimoji="0" lang="ru-RU" sz="3200" b="0" i="0" u="none" strike="noStrike" kern="1200" cap="none" spc="0" normalizeH="0" baseline="0" noProof="0" dirty="0" smtClean="0">
                <a:ln>
                  <a:noFill/>
                </a:ln>
                <a:solidFill>
                  <a:schemeClr val="tx1"/>
                </a:solidFill>
                <a:effectLst/>
                <a:uLnTx/>
                <a:uFillTx/>
                <a:latin typeface="+mn-lt"/>
                <a:ea typeface="+mn-ea"/>
                <a:cs typeface="+mn-cs"/>
              </a:rPr>
              <a:t>    </a:t>
            </a:r>
            <a:endParaRPr kumimoji="0" lang="ru-RU" sz="32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p:txBody>
      </p:sp>
      <p:sp>
        <p:nvSpPr>
          <p:cNvPr id="6" name="AutoShape 2" descr="Picture background"/>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7" name="Picture 3"/>
          <p:cNvPicPr>
            <a:picLocks noChangeAspect="1" noChangeArrowheads="1"/>
          </p:cNvPicPr>
          <p:nvPr/>
        </p:nvPicPr>
        <p:blipFill>
          <a:blip r:embed="rId2" cstate="print"/>
          <a:srcRect l="12299" t="11458" r="36750" b="18750"/>
          <a:stretch>
            <a:fillRect/>
          </a:stretch>
        </p:blipFill>
        <p:spPr bwMode="auto">
          <a:xfrm>
            <a:off x="6400800" y="990600"/>
            <a:ext cx="1524000" cy="1173655"/>
          </a:xfrm>
          <a:prstGeom prst="rect">
            <a:avLst/>
          </a:prstGeom>
          <a:noFill/>
          <a:ln w="9525">
            <a:noFill/>
            <a:miter lim="800000"/>
            <a:headEnd/>
            <a:tailEnd/>
          </a:ln>
          <a:effectLst/>
        </p:spPr>
      </p:pic>
      <p:pic>
        <p:nvPicPr>
          <p:cNvPr id="8" name="Рисунок 7" descr="96-962886_journey-vbs-clip-art-off-the-map-clip-art.png"/>
          <p:cNvPicPr>
            <a:picLocks noChangeAspect="1"/>
          </p:cNvPicPr>
          <p:nvPr/>
        </p:nvPicPr>
        <p:blipFill>
          <a:blip r:embed="rId3" cstate="print"/>
          <a:stretch>
            <a:fillRect/>
          </a:stretch>
        </p:blipFill>
        <p:spPr>
          <a:xfrm>
            <a:off x="1447800" y="2667000"/>
            <a:ext cx="1371600" cy="1226119"/>
          </a:xfrm>
          <a:prstGeom prst="rect">
            <a:avLst/>
          </a:prstGeom>
        </p:spPr>
      </p:pic>
      <p:pic>
        <p:nvPicPr>
          <p:cNvPr id="9" name="Рисунок 8" descr="AWGcX9jAI4c.jpg"/>
          <p:cNvPicPr>
            <a:picLocks noChangeAspect="1"/>
          </p:cNvPicPr>
          <p:nvPr/>
        </p:nvPicPr>
        <p:blipFill>
          <a:blip r:embed="rId4" cstate="print"/>
          <a:stretch>
            <a:fillRect/>
          </a:stretch>
        </p:blipFill>
        <p:spPr>
          <a:xfrm>
            <a:off x="6553200" y="4343400"/>
            <a:ext cx="1675156" cy="1521600"/>
          </a:xfrm>
          <a:prstGeom prst="rect">
            <a:avLst/>
          </a:prstGeom>
        </p:spPr>
      </p:pic>
      <p:pic>
        <p:nvPicPr>
          <p:cNvPr id="10" name="Рисунок 9" descr="bded588637f6398c878d8f4d14557cb7.jpg"/>
          <p:cNvPicPr>
            <a:picLocks noChangeAspect="1"/>
          </p:cNvPicPr>
          <p:nvPr/>
        </p:nvPicPr>
        <p:blipFill>
          <a:blip r:embed="rId5"/>
          <a:stretch>
            <a:fillRect/>
          </a:stretch>
        </p:blipFill>
        <p:spPr>
          <a:xfrm>
            <a:off x="1295400" y="1066800"/>
            <a:ext cx="1608100" cy="1293902"/>
          </a:xfrm>
          <a:prstGeom prst="rect">
            <a:avLst/>
          </a:prstGeom>
        </p:spPr>
      </p:pic>
      <p:pic>
        <p:nvPicPr>
          <p:cNvPr id="11" name="Рисунок 10" descr="clip-art-shovel-4.jpg"/>
          <p:cNvPicPr>
            <a:picLocks noChangeAspect="1"/>
          </p:cNvPicPr>
          <p:nvPr/>
        </p:nvPicPr>
        <p:blipFill>
          <a:blip r:embed="rId6" cstate="print"/>
          <a:stretch>
            <a:fillRect/>
          </a:stretch>
        </p:blipFill>
        <p:spPr>
          <a:xfrm>
            <a:off x="3886200" y="4267200"/>
            <a:ext cx="1505221" cy="1516800"/>
          </a:xfrm>
          <a:prstGeom prst="rect">
            <a:avLst/>
          </a:prstGeom>
        </p:spPr>
      </p:pic>
      <p:pic>
        <p:nvPicPr>
          <p:cNvPr id="12" name="Рисунок 11" descr="drawing-of-the-blue-teapot-kettle-vector-2522125.jpg"/>
          <p:cNvPicPr>
            <a:picLocks noChangeAspect="1"/>
          </p:cNvPicPr>
          <p:nvPr/>
        </p:nvPicPr>
        <p:blipFill>
          <a:blip r:embed="rId7" cstate="print"/>
          <a:srcRect l="15600" t="7778" r="11200" b="15556"/>
          <a:stretch>
            <a:fillRect/>
          </a:stretch>
        </p:blipFill>
        <p:spPr>
          <a:xfrm>
            <a:off x="6553200" y="2438400"/>
            <a:ext cx="1524000" cy="1723869"/>
          </a:xfrm>
          <a:prstGeom prst="rect">
            <a:avLst/>
          </a:prstGeom>
        </p:spPr>
      </p:pic>
      <p:pic>
        <p:nvPicPr>
          <p:cNvPr id="13" name="Рисунок 12" descr="fa5d6af3f4f4f779c5f56fb55214a51f.jpg"/>
          <p:cNvPicPr>
            <a:picLocks noChangeAspect="1"/>
          </p:cNvPicPr>
          <p:nvPr/>
        </p:nvPicPr>
        <p:blipFill>
          <a:blip r:embed="rId8"/>
          <a:srcRect t="18421" b="15478"/>
          <a:stretch>
            <a:fillRect/>
          </a:stretch>
        </p:blipFill>
        <p:spPr>
          <a:xfrm>
            <a:off x="3124200" y="990600"/>
            <a:ext cx="2194902" cy="1447800"/>
          </a:xfrm>
          <a:prstGeom prst="rect">
            <a:avLst/>
          </a:prstGeom>
        </p:spPr>
      </p:pic>
      <p:pic>
        <p:nvPicPr>
          <p:cNvPr id="14" name="Рисунок 13" descr="istockphoto-502865894-170667a.jpg"/>
          <p:cNvPicPr>
            <a:picLocks noChangeAspect="1"/>
          </p:cNvPicPr>
          <p:nvPr/>
        </p:nvPicPr>
        <p:blipFill>
          <a:blip r:embed="rId9" cstate="print"/>
          <a:stretch>
            <a:fillRect/>
          </a:stretch>
        </p:blipFill>
        <p:spPr>
          <a:xfrm>
            <a:off x="3048000" y="5181600"/>
            <a:ext cx="1399032" cy="1149096"/>
          </a:xfrm>
          <a:prstGeom prst="rect">
            <a:avLst/>
          </a:prstGeom>
        </p:spPr>
      </p:pic>
      <p:pic>
        <p:nvPicPr>
          <p:cNvPr id="15" name="Рисунок 14" descr="Ymzm_AV-ve0.jpg"/>
          <p:cNvPicPr>
            <a:picLocks noChangeAspect="1"/>
          </p:cNvPicPr>
          <p:nvPr/>
        </p:nvPicPr>
        <p:blipFill>
          <a:blip r:embed="rId10" cstate="print"/>
          <a:stretch>
            <a:fillRect/>
          </a:stretch>
        </p:blipFill>
        <p:spPr>
          <a:xfrm>
            <a:off x="1524000" y="4191000"/>
            <a:ext cx="1282402" cy="1521750"/>
          </a:xfrm>
          <a:prstGeom prst="rect">
            <a:avLst/>
          </a:prstGeom>
        </p:spPr>
      </p:pic>
      <p:pic>
        <p:nvPicPr>
          <p:cNvPr id="16" name="Рисунок 15" descr="ZDgzwR81RHw.jpg"/>
          <p:cNvPicPr>
            <a:picLocks noChangeAspect="1"/>
          </p:cNvPicPr>
          <p:nvPr/>
        </p:nvPicPr>
        <p:blipFill>
          <a:blip r:embed="rId11" cstate="print"/>
          <a:stretch>
            <a:fillRect/>
          </a:stretch>
        </p:blipFill>
        <p:spPr>
          <a:xfrm>
            <a:off x="3505200" y="2667000"/>
            <a:ext cx="1569311" cy="1347637"/>
          </a:xfrm>
          <a:prstGeom prst="rect">
            <a:avLst/>
          </a:prstGeom>
        </p:spPr>
      </p:pic>
      <p:sp>
        <p:nvSpPr>
          <p:cNvPr id="18" name="Управляющая кнопка: домой 17">
            <a:hlinkClick r:id="rId12" action="ppaction://hlinksldjump" highlightClick="1"/>
          </p:cNvPr>
          <p:cNvSpPr/>
          <p:nvPr/>
        </p:nvSpPr>
        <p:spPr>
          <a:xfrm>
            <a:off x="8382000" y="6096000"/>
            <a:ext cx="533400" cy="533400"/>
          </a:xfrm>
          <a:prstGeom prst="actionButtonHome">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ru-RU"/>
          </a:p>
        </p:txBody>
      </p:sp>
      <p:cxnSp>
        <p:nvCxnSpPr>
          <p:cNvPr id="20" name="Прямая соединительная линия 19"/>
          <p:cNvCxnSpPr/>
          <p:nvPr/>
        </p:nvCxnSpPr>
        <p:spPr>
          <a:xfrm rot="16200000" flipH="1">
            <a:off x="2057400" y="3505200"/>
            <a:ext cx="7086600" cy="76200"/>
          </a:xfrm>
          <a:prstGeom prst="line">
            <a:avLst/>
          </a:prstGeom>
        </p:spPr>
        <p:style>
          <a:lnRef idx="3">
            <a:schemeClr val="dk1"/>
          </a:lnRef>
          <a:fillRef idx="0">
            <a:schemeClr val="dk1"/>
          </a:fillRef>
          <a:effectRef idx="2">
            <a:schemeClr val="dk1"/>
          </a:effectRef>
          <a:fontRef idx="minor">
            <a:schemeClr val="tx1"/>
          </a:fontRef>
        </p:style>
      </p:cxn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09600"/>
          </a:xfrm>
          <a:solidFill>
            <a:srgbClr val="FFC000"/>
          </a:solidFill>
        </p:spPr>
        <p:txBody>
          <a:bodyPr>
            <a:normAutofit fontScale="90000"/>
          </a:bodyPr>
          <a:lstStyle/>
          <a:p>
            <a:r>
              <a:rPr lang="ru-RU" dirty="0"/>
              <a:t> </a:t>
            </a:r>
            <a:endParaRPr lang="ru-RU" sz="4900" dirty="0">
              <a:latin typeface="Times New Roman" pitchFamily="18" charset="0"/>
              <a:cs typeface="Times New Roman" pitchFamily="18" charset="0"/>
            </a:endParaRPr>
          </a:p>
        </p:txBody>
      </p:sp>
      <p:graphicFrame>
        <p:nvGraphicFramePr>
          <p:cNvPr id="4" name="Содержимое 3"/>
          <p:cNvGraphicFramePr>
            <a:graphicFrameLocks noGrp="1"/>
          </p:cNvGraphicFramePr>
          <p:nvPr>
            <p:ph idx="1"/>
          </p:nvPr>
        </p:nvGraphicFramePr>
        <p:xfrm>
          <a:off x="0" y="1"/>
          <a:ext cx="9144000" cy="6858000"/>
        </p:xfrm>
        <a:graphic>
          <a:graphicData uri="http://schemas.openxmlformats.org/drawingml/2006/table">
            <a:tbl>
              <a:tblPr firstRow="1">
                <a:solidFill>
                  <a:schemeClr val="bg1">
                    <a:lumMod val="50000"/>
                  </a:schemeClr>
                </a:solidFill>
                <a:tableStyleId>{69CF1AB2-1976-4502-BF36-3FF5EA218861}</a:tableStyleId>
              </a:tblPr>
              <a:tblGrid>
                <a:gridCol w="3886200"/>
                <a:gridCol w="1066800"/>
                <a:gridCol w="1066800"/>
                <a:gridCol w="1066800"/>
                <a:gridCol w="1066800"/>
                <a:gridCol w="990600"/>
              </a:tblGrid>
              <a:tr h="1176087">
                <a:tc gridSpan="6">
                  <a:txBody>
                    <a:bodyPr/>
                    <a:lstStyle/>
                    <a:p>
                      <a:pPr algn="ctr"/>
                      <a:r>
                        <a:rPr lang="ru-RU" sz="5400" b="1" dirty="0" smtClean="0">
                          <a:solidFill>
                            <a:schemeClr val="accent1">
                              <a:lumMod val="75000"/>
                            </a:schemeClr>
                          </a:solidFill>
                          <a:latin typeface="Monotype Corsiva" pitchFamily="66" charset="0"/>
                          <a:cs typeface="Times New Roman" pitchFamily="18" charset="0"/>
                        </a:rPr>
                        <a:t>Чрезвычайные ситуации…</a:t>
                      </a:r>
                      <a:endParaRPr lang="ru-RU" sz="5400" b="1" dirty="0">
                        <a:solidFill>
                          <a:schemeClr val="accent1">
                            <a:lumMod val="75000"/>
                          </a:schemeClr>
                        </a:solidFill>
                        <a:latin typeface="Monotype Corsiva" pitchFamily="66" charset="0"/>
                        <a:cs typeface="Times New Roman" pitchFamily="18" charset="0"/>
                      </a:endParaRPr>
                    </a:p>
                  </a:txBody>
                  <a:tcPr anchor="ctr">
                    <a:solidFill>
                      <a:srgbClr val="CDDEFF"/>
                    </a:solidFill>
                  </a:tcPr>
                </a:tc>
                <a:tc hMerge="1">
                  <a:txBody>
                    <a:bodyPr/>
                    <a:lstStyle/>
                    <a:p>
                      <a:pPr algn="ctr"/>
                      <a:endParaRPr lang="ru-RU" sz="3200" b="1" dirty="0">
                        <a:latin typeface="Times New Roman" pitchFamily="18" charset="0"/>
                        <a:cs typeface="Times New Roman" pitchFamily="18" charset="0"/>
                      </a:endParaRPr>
                    </a:p>
                  </a:txBody>
                  <a:tcPr anchor="ctr"/>
                </a:tc>
                <a:tc hMerge="1">
                  <a:txBody>
                    <a:bodyPr/>
                    <a:lstStyle/>
                    <a:p>
                      <a:pPr algn="ctr"/>
                      <a:endParaRPr lang="ru-RU" sz="3200" b="1" dirty="0">
                        <a:latin typeface="Times New Roman" pitchFamily="18" charset="0"/>
                        <a:cs typeface="Times New Roman" pitchFamily="18" charset="0"/>
                      </a:endParaRPr>
                    </a:p>
                  </a:txBody>
                  <a:tcPr anchor="ctr"/>
                </a:tc>
                <a:tc hMerge="1">
                  <a:txBody>
                    <a:bodyPr/>
                    <a:lstStyle/>
                    <a:p>
                      <a:pPr algn="ctr"/>
                      <a:endParaRPr lang="ru-RU" sz="3200" b="1" dirty="0">
                        <a:latin typeface="Times New Roman" pitchFamily="18" charset="0"/>
                        <a:cs typeface="Times New Roman" pitchFamily="18" charset="0"/>
                      </a:endParaRPr>
                    </a:p>
                  </a:txBody>
                  <a:tcPr anchor="ctr"/>
                </a:tc>
                <a:tc hMerge="1">
                  <a:txBody>
                    <a:bodyPr/>
                    <a:lstStyle/>
                    <a:p>
                      <a:pPr algn="ctr"/>
                      <a:endParaRPr lang="ru-RU" sz="3200" b="1" dirty="0">
                        <a:latin typeface="Times New Roman" pitchFamily="18" charset="0"/>
                        <a:cs typeface="Times New Roman" pitchFamily="18" charset="0"/>
                      </a:endParaRPr>
                    </a:p>
                  </a:txBody>
                  <a:tcPr anchor="ctr"/>
                </a:tc>
                <a:tc hMerge="1">
                  <a:txBody>
                    <a:bodyPr/>
                    <a:lstStyle/>
                    <a:p>
                      <a:pPr algn="ctr"/>
                      <a:endParaRPr lang="ru-RU" sz="3200" b="1" dirty="0">
                        <a:latin typeface="Times New Roman" pitchFamily="18" charset="0"/>
                        <a:cs typeface="Times New Roman" pitchFamily="18" charset="0"/>
                      </a:endParaRPr>
                    </a:p>
                  </a:txBody>
                  <a:tcPr anchor="ctr"/>
                </a:tc>
              </a:tr>
              <a:tr h="1326155">
                <a:tc>
                  <a:txBody>
                    <a:bodyPr/>
                    <a:lstStyle/>
                    <a:p>
                      <a:pPr algn="ctr"/>
                      <a:r>
                        <a:rPr lang="ru-RU" sz="2800" b="1" baseline="0" dirty="0" smtClean="0">
                          <a:solidFill>
                            <a:srgbClr val="0070C0"/>
                          </a:solidFill>
                          <a:latin typeface="Times New Roman" pitchFamily="18" charset="0"/>
                          <a:cs typeface="Times New Roman" pitchFamily="18" charset="0"/>
                        </a:rPr>
                        <a:t>н</a:t>
                      </a:r>
                      <a:r>
                        <a:rPr lang="ru-RU" sz="2800" b="1" dirty="0" smtClean="0">
                          <a:solidFill>
                            <a:srgbClr val="0070C0"/>
                          </a:solidFill>
                          <a:latin typeface="Times New Roman" pitchFamily="18" charset="0"/>
                          <a:cs typeface="Times New Roman" pitchFamily="18" charset="0"/>
                        </a:rPr>
                        <a:t>а водоёмах</a:t>
                      </a:r>
                      <a:endParaRPr lang="ru-RU" sz="2800" b="1" dirty="0">
                        <a:solidFill>
                          <a:srgbClr val="0070C0"/>
                        </a:solidFill>
                        <a:latin typeface="Times New Roman" pitchFamily="18" charset="0"/>
                        <a:cs typeface="Times New Roman" pitchFamily="18" charset="0"/>
                      </a:endParaRPr>
                    </a:p>
                  </a:txBody>
                  <a:tcPr anchor="ctr">
                    <a:solidFill>
                      <a:srgbClr val="CDDEFF"/>
                    </a:solidFill>
                  </a:tcPr>
                </a:tc>
                <a:tc>
                  <a:txBody>
                    <a:bodyPr/>
                    <a:lstStyle/>
                    <a:p>
                      <a:pPr algn="ctr"/>
                      <a:r>
                        <a:rPr lang="ru-RU" sz="3200" b="1" dirty="0" smtClean="0">
                          <a:latin typeface="Times New Roman" pitchFamily="18" charset="0"/>
                          <a:cs typeface="Times New Roman" pitchFamily="18" charset="0"/>
                          <a:hlinkClick r:id="rId2" action="ppaction://hlinksldjump"/>
                        </a:rPr>
                        <a:t>100</a:t>
                      </a:r>
                      <a:endParaRPr lang="ru-RU" sz="3200" b="1" dirty="0">
                        <a:latin typeface="Times New Roman" pitchFamily="18" charset="0"/>
                        <a:cs typeface="Times New Roman" pitchFamily="18" charset="0"/>
                      </a:endParaRPr>
                    </a:p>
                  </a:txBody>
                  <a:tcPr anchor="ctr">
                    <a:solidFill>
                      <a:srgbClr val="CDDEFF"/>
                    </a:solidFill>
                  </a:tcPr>
                </a:tc>
                <a:tc>
                  <a:txBody>
                    <a:bodyPr/>
                    <a:lstStyle/>
                    <a:p>
                      <a:pPr algn="ctr"/>
                      <a:r>
                        <a:rPr lang="ru-RU" sz="3200" b="1" dirty="0" smtClean="0">
                          <a:latin typeface="Times New Roman" pitchFamily="18" charset="0"/>
                          <a:cs typeface="Times New Roman" pitchFamily="18" charset="0"/>
                          <a:hlinkClick r:id="rId3" action="ppaction://hlinksldjump"/>
                        </a:rPr>
                        <a:t>200</a:t>
                      </a:r>
                      <a:endParaRPr lang="ru-RU" sz="3200" b="1" dirty="0">
                        <a:latin typeface="Times New Roman" pitchFamily="18" charset="0"/>
                        <a:cs typeface="Times New Roman" pitchFamily="18" charset="0"/>
                      </a:endParaRPr>
                    </a:p>
                  </a:txBody>
                  <a:tcPr anchor="ctr">
                    <a:solidFill>
                      <a:srgbClr val="CDDEFF"/>
                    </a:solidFill>
                  </a:tcPr>
                </a:tc>
                <a:tc>
                  <a:txBody>
                    <a:bodyPr/>
                    <a:lstStyle/>
                    <a:p>
                      <a:pPr algn="ctr"/>
                      <a:r>
                        <a:rPr lang="ru-RU" sz="3200" b="1" dirty="0" smtClean="0">
                          <a:latin typeface="Times New Roman" pitchFamily="18" charset="0"/>
                          <a:cs typeface="Times New Roman" pitchFamily="18" charset="0"/>
                          <a:hlinkClick r:id="rId4" action="ppaction://hlinksldjump"/>
                        </a:rPr>
                        <a:t>300</a:t>
                      </a:r>
                      <a:endParaRPr lang="ru-RU" sz="3200" b="1" dirty="0">
                        <a:latin typeface="Times New Roman" pitchFamily="18" charset="0"/>
                        <a:cs typeface="Times New Roman" pitchFamily="18" charset="0"/>
                      </a:endParaRPr>
                    </a:p>
                  </a:txBody>
                  <a:tcPr anchor="ctr">
                    <a:solidFill>
                      <a:srgbClr val="CDDEFF"/>
                    </a:solidFill>
                  </a:tcPr>
                </a:tc>
                <a:tc>
                  <a:txBody>
                    <a:bodyPr/>
                    <a:lstStyle/>
                    <a:p>
                      <a:pPr algn="ctr"/>
                      <a:r>
                        <a:rPr lang="ru-RU" sz="3200" b="1" dirty="0" smtClean="0">
                          <a:latin typeface="Times New Roman" pitchFamily="18" charset="0"/>
                          <a:cs typeface="Times New Roman" pitchFamily="18" charset="0"/>
                          <a:hlinkClick r:id="rId5" action="ppaction://hlinksldjump"/>
                        </a:rPr>
                        <a:t>400</a:t>
                      </a:r>
                      <a:endParaRPr lang="ru-RU" sz="3200" b="1" dirty="0">
                        <a:latin typeface="Times New Roman" pitchFamily="18" charset="0"/>
                        <a:cs typeface="Times New Roman" pitchFamily="18" charset="0"/>
                      </a:endParaRPr>
                    </a:p>
                  </a:txBody>
                  <a:tcPr anchor="ctr">
                    <a:solidFill>
                      <a:srgbClr val="CDDEFF"/>
                    </a:solidFill>
                  </a:tcPr>
                </a:tc>
                <a:tc>
                  <a:txBody>
                    <a:bodyPr/>
                    <a:lstStyle/>
                    <a:p>
                      <a:pPr algn="ctr"/>
                      <a:r>
                        <a:rPr lang="ru-RU" sz="3200" b="1" dirty="0" smtClean="0">
                          <a:latin typeface="Times New Roman" pitchFamily="18" charset="0"/>
                          <a:cs typeface="Times New Roman" pitchFamily="18" charset="0"/>
                          <a:hlinkClick r:id="rId6" action="ppaction://hlinksldjump"/>
                        </a:rPr>
                        <a:t>500</a:t>
                      </a:r>
                      <a:endParaRPr lang="ru-RU" sz="3200" b="1" dirty="0">
                        <a:latin typeface="Times New Roman" pitchFamily="18" charset="0"/>
                        <a:cs typeface="Times New Roman" pitchFamily="18" charset="0"/>
                      </a:endParaRPr>
                    </a:p>
                  </a:txBody>
                  <a:tcPr anchor="ctr">
                    <a:solidFill>
                      <a:srgbClr val="CDDEFF"/>
                    </a:solidFill>
                  </a:tcPr>
                </a:tc>
              </a:tr>
              <a:tr h="1297460">
                <a:tc>
                  <a:txBody>
                    <a:bodyPr/>
                    <a:lstStyle/>
                    <a:p>
                      <a:pPr algn="ctr"/>
                      <a:r>
                        <a:rPr lang="ru-RU" sz="2800" b="1" baseline="0" dirty="0" smtClean="0">
                          <a:solidFill>
                            <a:srgbClr val="008A3E"/>
                          </a:solidFill>
                          <a:latin typeface="Times New Roman" pitchFamily="18" charset="0"/>
                          <a:cs typeface="Times New Roman" pitchFamily="18" charset="0"/>
                        </a:rPr>
                        <a:t>в</a:t>
                      </a:r>
                      <a:r>
                        <a:rPr lang="ru-RU" sz="2800" b="1" dirty="0" smtClean="0">
                          <a:solidFill>
                            <a:srgbClr val="008A3E"/>
                          </a:solidFill>
                          <a:latin typeface="Times New Roman" pitchFamily="18" charset="0"/>
                          <a:cs typeface="Times New Roman" pitchFamily="18" charset="0"/>
                        </a:rPr>
                        <a:t> лесу</a:t>
                      </a:r>
                      <a:endParaRPr lang="ru-RU" sz="2800" b="1" dirty="0">
                        <a:solidFill>
                          <a:srgbClr val="008A3E"/>
                        </a:solidFill>
                        <a:latin typeface="Times New Roman" pitchFamily="18" charset="0"/>
                        <a:cs typeface="Times New Roman" pitchFamily="18" charset="0"/>
                      </a:endParaRPr>
                    </a:p>
                  </a:txBody>
                  <a:tcPr anchor="ctr">
                    <a:solidFill>
                      <a:srgbClr val="CDDEFF"/>
                    </a:solidFill>
                  </a:tcPr>
                </a:tc>
                <a:tc>
                  <a:txBody>
                    <a:bodyPr/>
                    <a:lstStyle/>
                    <a:p>
                      <a:pPr algn="ctr"/>
                      <a:r>
                        <a:rPr lang="ru-RU" sz="3200" b="1" dirty="0" smtClean="0">
                          <a:latin typeface="Times New Roman" pitchFamily="18" charset="0"/>
                          <a:cs typeface="Times New Roman" pitchFamily="18" charset="0"/>
                          <a:hlinkClick r:id="rId7" action="ppaction://hlinksldjump"/>
                        </a:rPr>
                        <a:t>100</a:t>
                      </a:r>
                      <a:endParaRPr lang="ru-RU" sz="3200" b="1" dirty="0">
                        <a:latin typeface="Times New Roman" pitchFamily="18" charset="0"/>
                        <a:cs typeface="Times New Roman" pitchFamily="18" charset="0"/>
                      </a:endParaRPr>
                    </a:p>
                  </a:txBody>
                  <a:tcPr anchor="ctr">
                    <a:solidFill>
                      <a:srgbClr val="CDDEFF"/>
                    </a:solidFill>
                  </a:tcPr>
                </a:tc>
                <a:tc>
                  <a:txBody>
                    <a:bodyPr/>
                    <a:lstStyle/>
                    <a:p>
                      <a:pPr algn="ctr"/>
                      <a:r>
                        <a:rPr lang="ru-RU" sz="3200" b="1" dirty="0" smtClean="0">
                          <a:latin typeface="Times New Roman" pitchFamily="18" charset="0"/>
                          <a:cs typeface="Times New Roman" pitchFamily="18" charset="0"/>
                          <a:hlinkClick r:id="rId8" action="ppaction://hlinksldjump"/>
                        </a:rPr>
                        <a:t>200</a:t>
                      </a:r>
                      <a:endParaRPr lang="ru-RU" sz="3200" b="1" dirty="0">
                        <a:latin typeface="Times New Roman" pitchFamily="18" charset="0"/>
                        <a:cs typeface="Times New Roman" pitchFamily="18" charset="0"/>
                      </a:endParaRPr>
                    </a:p>
                  </a:txBody>
                  <a:tcPr anchor="ctr">
                    <a:solidFill>
                      <a:srgbClr val="CDDEFF"/>
                    </a:solidFill>
                  </a:tcPr>
                </a:tc>
                <a:tc>
                  <a:txBody>
                    <a:bodyPr/>
                    <a:lstStyle/>
                    <a:p>
                      <a:pPr algn="ctr"/>
                      <a:r>
                        <a:rPr lang="ru-RU" sz="3200" b="1" dirty="0" smtClean="0">
                          <a:latin typeface="Times New Roman" pitchFamily="18" charset="0"/>
                          <a:cs typeface="Times New Roman" pitchFamily="18" charset="0"/>
                          <a:hlinkClick r:id="rId9" action="ppaction://hlinksldjump"/>
                        </a:rPr>
                        <a:t>300</a:t>
                      </a:r>
                      <a:endParaRPr lang="ru-RU" sz="3200" b="1" dirty="0">
                        <a:latin typeface="Times New Roman" pitchFamily="18" charset="0"/>
                        <a:cs typeface="Times New Roman" pitchFamily="18" charset="0"/>
                      </a:endParaRPr>
                    </a:p>
                  </a:txBody>
                  <a:tcPr anchor="ctr">
                    <a:solidFill>
                      <a:srgbClr val="CDDEFF"/>
                    </a:solidFill>
                  </a:tcPr>
                </a:tc>
                <a:tc>
                  <a:txBody>
                    <a:bodyPr/>
                    <a:lstStyle/>
                    <a:p>
                      <a:pPr algn="ctr"/>
                      <a:r>
                        <a:rPr lang="ru-RU" sz="3200" b="1" dirty="0" smtClean="0">
                          <a:latin typeface="Times New Roman" pitchFamily="18" charset="0"/>
                          <a:cs typeface="Times New Roman" pitchFamily="18" charset="0"/>
                          <a:hlinkClick r:id="rId10" action="ppaction://hlinksldjump"/>
                        </a:rPr>
                        <a:t>400</a:t>
                      </a:r>
                      <a:endParaRPr lang="ru-RU" sz="3200" b="1" dirty="0">
                        <a:latin typeface="Times New Roman" pitchFamily="18" charset="0"/>
                        <a:cs typeface="Times New Roman" pitchFamily="18" charset="0"/>
                      </a:endParaRPr>
                    </a:p>
                  </a:txBody>
                  <a:tcPr anchor="ctr">
                    <a:solidFill>
                      <a:srgbClr val="CDDEFF"/>
                    </a:solidFill>
                  </a:tcPr>
                </a:tc>
                <a:tc>
                  <a:txBody>
                    <a:bodyPr/>
                    <a:lstStyle/>
                    <a:p>
                      <a:pPr algn="ctr"/>
                      <a:r>
                        <a:rPr lang="ru-RU" sz="3200" b="1" dirty="0" smtClean="0">
                          <a:latin typeface="Times New Roman" pitchFamily="18" charset="0"/>
                          <a:cs typeface="Times New Roman" pitchFamily="18" charset="0"/>
                          <a:hlinkClick r:id="rId11" action="ppaction://hlinksldjump"/>
                        </a:rPr>
                        <a:t>500</a:t>
                      </a:r>
                      <a:endParaRPr lang="ru-RU" sz="3200" b="1" dirty="0">
                        <a:latin typeface="Times New Roman" pitchFamily="18" charset="0"/>
                        <a:cs typeface="Times New Roman" pitchFamily="18" charset="0"/>
                      </a:endParaRPr>
                    </a:p>
                  </a:txBody>
                  <a:tcPr anchor="ctr">
                    <a:solidFill>
                      <a:srgbClr val="CDDEFF"/>
                    </a:solidFill>
                  </a:tcPr>
                </a:tc>
              </a:tr>
              <a:tr h="1482811">
                <a:tc>
                  <a:txBody>
                    <a:bodyPr/>
                    <a:lstStyle/>
                    <a:p>
                      <a:pPr algn="ctr"/>
                      <a:r>
                        <a:rPr lang="ru-RU" sz="2800" b="1" baseline="0" dirty="0" smtClean="0">
                          <a:solidFill>
                            <a:srgbClr val="FF0000"/>
                          </a:solidFill>
                          <a:latin typeface="Times New Roman" pitchFamily="18" charset="0"/>
                          <a:cs typeface="Times New Roman" pitchFamily="18" charset="0"/>
                        </a:rPr>
                        <a:t>п</a:t>
                      </a:r>
                      <a:r>
                        <a:rPr lang="ru-RU" sz="2800" b="1" dirty="0" smtClean="0">
                          <a:solidFill>
                            <a:srgbClr val="FF0000"/>
                          </a:solidFill>
                          <a:latin typeface="Times New Roman" pitchFamily="18" charset="0"/>
                          <a:cs typeface="Times New Roman" pitchFamily="18" charset="0"/>
                        </a:rPr>
                        <a:t>ри пожаре</a:t>
                      </a:r>
                      <a:endParaRPr lang="ru-RU" sz="2800" b="1" dirty="0">
                        <a:solidFill>
                          <a:srgbClr val="FF0000"/>
                        </a:solidFill>
                        <a:latin typeface="Times New Roman" pitchFamily="18" charset="0"/>
                        <a:cs typeface="Times New Roman" pitchFamily="18" charset="0"/>
                      </a:endParaRPr>
                    </a:p>
                  </a:txBody>
                  <a:tcPr anchor="ctr">
                    <a:solidFill>
                      <a:srgbClr val="CDDEFF"/>
                    </a:solidFill>
                  </a:tcPr>
                </a:tc>
                <a:tc>
                  <a:txBody>
                    <a:bodyPr/>
                    <a:lstStyle/>
                    <a:p>
                      <a:pPr algn="ctr"/>
                      <a:r>
                        <a:rPr lang="ru-RU" sz="3200" b="1" dirty="0" smtClean="0">
                          <a:latin typeface="Times New Roman" pitchFamily="18" charset="0"/>
                          <a:cs typeface="Times New Roman" pitchFamily="18" charset="0"/>
                          <a:hlinkClick r:id="rId12" action="ppaction://hlinksldjump"/>
                        </a:rPr>
                        <a:t>100</a:t>
                      </a:r>
                      <a:endParaRPr lang="ru-RU" sz="3200" b="1" dirty="0">
                        <a:latin typeface="Times New Roman" pitchFamily="18" charset="0"/>
                        <a:cs typeface="Times New Roman" pitchFamily="18" charset="0"/>
                      </a:endParaRPr>
                    </a:p>
                  </a:txBody>
                  <a:tcPr anchor="ctr">
                    <a:solidFill>
                      <a:srgbClr val="CDDEFF"/>
                    </a:solidFill>
                  </a:tcPr>
                </a:tc>
                <a:tc>
                  <a:txBody>
                    <a:bodyPr/>
                    <a:lstStyle/>
                    <a:p>
                      <a:pPr algn="ctr"/>
                      <a:r>
                        <a:rPr lang="ru-RU" sz="3200" b="1" dirty="0" smtClean="0">
                          <a:latin typeface="Times New Roman" pitchFamily="18" charset="0"/>
                          <a:cs typeface="Times New Roman" pitchFamily="18" charset="0"/>
                          <a:hlinkClick r:id="rId13" action="ppaction://hlinksldjump"/>
                        </a:rPr>
                        <a:t>200</a:t>
                      </a:r>
                      <a:endParaRPr lang="ru-RU" sz="3200" b="1" dirty="0">
                        <a:latin typeface="Times New Roman" pitchFamily="18" charset="0"/>
                        <a:cs typeface="Times New Roman" pitchFamily="18" charset="0"/>
                      </a:endParaRPr>
                    </a:p>
                  </a:txBody>
                  <a:tcPr anchor="ctr">
                    <a:solidFill>
                      <a:srgbClr val="CDDEFF"/>
                    </a:solidFill>
                  </a:tcPr>
                </a:tc>
                <a:tc>
                  <a:txBody>
                    <a:bodyPr/>
                    <a:lstStyle/>
                    <a:p>
                      <a:pPr algn="ctr"/>
                      <a:r>
                        <a:rPr lang="ru-RU" sz="3200" b="1" dirty="0" smtClean="0">
                          <a:latin typeface="Times New Roman" pitchFamily="18" charset="0"/>
                          <a:cs typeface="Times New Roman" pitchFamily="18" charset="0"/>
                          <a:hlinkClick r:id="rId14" action="ppaction://hlinksldjump"/>
                        </a:rPr>
                        <a:t>300</a:t>
                      </a:r>
                      <a:endParaRPr lang="ru-RU" sz="3200" b="1" dirty="0">
                        <a:latin typeface="Times New Roman" pitchFamily="18" charset="0"/>
                        <a:cs typeface="Times New Roman" pitchFamily="18" charset="0"/>
                      </a:endParaRPr>
                    </a:p>
                  </a:txBody>
                  <a:tcPr anchor="ctr">
                    <a:solidFill>
                      <a:srgbClr val="CDDEFF"/>
                    </a:solidFill>
                  </a:tcPr>
                </a:tc>
                <a:tc>
                  <a:txBody>
                    <a:bodyPr/>
                    <a:lstStyle/>
                    <a:p>
                      <a:pPr algn="ctr"/>
                      <a:r>
                        <a:rPr lang="ru-RU" sz="3200" b="1" dirty="0" smtClean="0">
                          <a:latin typeface="Times New Roman" pitchFamily="18" charset="0"/>
                          <a:cs typeface="Times New Roman" pitchFamily="18" charset="0"/>
                          <a:hlinkClick r:id="rId15" action="ppaction://hlinksldjump"/>
                        </a:rPr>
                        <a:t>400</a:t>
                      </a:r>
                      <a:endParaRPr lang="ru-RU" sz="3200" b="1" dirty="0">
                        <a:latin typeface="Times New Roman" pitchFamily="18" charset="0"/>
                        <a:cs typeface="Times New Roman" pitchFamily="18" charset="0"/>
                      </a:endParaRPr>
                    </a:p>
                  </a:txBody>
                  <a:tcPr anchor="ctr">
                    <a:solidFill>
                      <a:srgbClr val="CDDEFF"/>
                    </a:solidFill>
                  </a:tcPr>
                </a:tc>
                <a:tc>
                  <a:txBody>
                    <a:bodyPr/>
                    <a:lstStyle/>
                    <a:p>
                      <a:pPr algn="ctr"/>
                      <a:r>
                        <a:rPr lang="ru-RU" sz="3200" b="1" dirty="0" smtClean="0">
                          <a:latin typeface="Times New Roman" pitchFamily="18" charset="0"/>
                          <a:cs typeface="Times New Roman" pitchFamily="18" charset="0"/>
                          <a:hlinkClick r:id="rId16" action="ppaction://hlinksldjump"/>
                        </a:rPr>
                        <a:t>500</a:t>
                      </a:r>
                      <a:endParaRPr lang="ru-RU" sz="3200" b="1" dirty="0">
                        <a:latin typeface="Times New Roman" pitchFamily="18" charset="0"/>
                        <a:cs typeface="Times New Roman" pitchFamily="18" charset="0"/>
                      </a:endParaRPr>
                    </a:p>
                  </a:txBody>
                  <a:tcPr anchor="ctr">
                    <a:solidFill>
                      <a:srgbClr val="CDDEFF"/>
                    </a:solidFill>
                  </a:tcPr>
                </a:tc>
              </a:tr>
              <a:tr h="1575487">
                <a:tc>
                  <a:txBody>
                    <a:bodyPr/>
                    <a:lstStyle/>
                    <a:p>
                      <a:pPr algn="ctr"/>
                      <a:r>
                        <a:rPr lang="ru-RU" sz="2800" b="1" dirty="0" smtClean="0">
                          <a:solidFill>
                            <a:srgbClr val="7030A0"/>
                          </a:solidFill>
                          <a:latin typeface="Times New Roman" pitchFamily="18" charset="0"/>
                          <a:cs typeface="Times New Roman" pitchFamily="18" charset="0"/>
                        </a:rPr>
                        <a:t>во время опасных природных явлениях</a:t>
                      </a:r>
                      <a:endParaRPr lang="ru-RU" sz="2800" b="1" dirty="0">
                        <a:solidFill>
                          <a:srgbClr val="7030A0"/>
                        </a:solidFill>
                        <a:effectLst/>
                        <a:latin typeface="Times New Roman" pitchFamily="18" charset="0"/>
                        <a:cs typeface="Times New Roman" pitchFamily="18" charset="0"/>
                      </a:endParaRPr>
                    </a:p>
                  </a:txBody>
                  <a:tcPr anchor="ctr">
                    <a:solidFill>
                      <a:srgbClr val="CDDEFF"/>
                    </a:solidFill>
                  </a:tcPr>
                </a:tc>
                <a:tc>
                  <a:txBody>
                    <a:bodyPr/>
                    <a:lstStyle/>
                    <a:p>
                      <a:pPr algn="ctr"/>
                      <a:r>
                        <a:rPr lang="ru-RU" sz="3200" b="1" dirty="0" smtClean="0">
                          <a:latin typeface="Times New Roman" pitchFamily="18" charset="0"/>
                          <a:cs typeface="Times New Roman" pitchFamily="18" charset="0"/>
                          <a:hlinkClick r:id="rId17" action="ppaction://hlinksldjump"/>
                        </a:rPr>
                        <a:t>100</a:t>
                      </a:r>
                      <a:endParaRPr lang="ru-RU" sz="3200" b="1" dirty="0">
                        <a:latin typeface="Times New Roman" pitchFamily="18" charset="0"/>
                        <a:cs typeface="Times New Roman" pitchFamily="18" charset="0"/>
                      </a:endParaRPr>
                    </a:p>
                  </a:txBody>
                  <a:tcPr anchor="ctr">
                    <a:solidFill>
                      <a:srgbClr val="CDDEFF"/>
                    </a:solidFill>
                  </a:tcPr>
                </a:tc>
                <a:tc>
                  <a:txBody>
                    <a:bodyPr/>
                    <a:lstStyle/>
                    <a:p>
                      <a:pPr algn="ctr"/>
                      <a:r>
                        <a:rPr lang="ru-RU" sz="3200" b="1" dirty="0" smtClean="0">
                          <a:latin typeface="Times New Roman" pitchFamily="18" charset="0"/>
                          <a:cs typeface="Times New Roman" pitchFamily="18" charset="0"/>
                          <a:hlinkClick r:id="rId18" action="ppaction://hlinksldjump"/>
                        </a:rPr>
                        <a:t>200</a:t>
                      </a:r>
                      <a:endParaRPr lang="ru-RU" sz="3200" b="1" dirty="0">
                        <a:latin typeface="Times New Roman" pitchFamily="18" charset="0"/>
                        <a:cs typeface="Times New Roman" pitchFamily="18" charset="0"/>
                      </a:endParaRPr>
                    </a:p>
                  </a:txBody>
                  <a:tcPr anchor="ctr">
                    <a:solidFill>
                      <a:srgbClr val="CDDEFF"/>
                    </a:solidFill>
                  </a:tcPr>
                </a:tc>
                <a:tc>
                  <a:txBody>
                    <a:bodyPr/>
                    <a:lstStyle/>
                    <a:p>
                      <a:pPr algn="ctr"/>
                      <a:r>
                        <a:rPr lang="ru-RU" sz="3200" b="1" dirty="0" smtClean="0">
                          <a:latin typeface="Times New Roman" pitchFamily="18" charset="0"/>
                          <a:cs typeface="Times New Roman" pitchFamily="18" charset="0"/>
                          <a:hlinkClick r:id="rId19" action="ppaction://hlinksldjump"/>
                        </a:rPr>
                        <a:t>300</a:t>
                      </a:r>
                      <a:endParaRPr lang="ru-RU" sz="3200" b="1" dirty="0">
                        <a:latin typeface="Times New Roman" pitchFamily="18" charset="0"/>
                        <a:cs typeface="Times New Roman" pitchFamily="18" charset="0"/>
                      </a:endParaRPr>
                    </a:p>
                  </a:txBody>
                  <a:tcPr anchor="ctr">
                    <a:solidFill>
                      <a:srgbClr val="CDDEFF"/>
                    </a:solidFill>
                  </a:tcPr>
                </a:tc>
                <a:tc>
                  <a:txBody>
                    <a:bodyPr/>
                    <a:lstStyle/>
                    <a:p>
                      <a:pPr algn="ctr"/>
                      <a:r>
                        <a:rPr lang="ru-RU" sz="3200" b="1" dirty="0" smtClean="0">
                          <a:latin typeface="Times New Roman" pitchFamily="18" charset="0"/>
                          <a:cs typeface="Times New Roman" pitchFamily="18" charset="0"/>
                          <a:hlinkClick r:id="rId20" action="ppaction://hlinksldjump"/>
                        </a:rPr>
                        <a:t>400</a:t>
                      </a:r>
                      <a:endParaRPr lang="ru-RU" sz="3200" b="1" dirty="0">
                        <a:latin typeface="Times New Roman" pitchFamily="18" charset="0"/>
                        <a:cs typeface="Times New Roman" pitchFamily="18" charset="0"/>
                      </a:endParaRPr>
                    </a:p>
                  </a:txBody>
                  <a:tcPr anchor="ctr">
                    <a:solidFill>
                      <a:srgbClr val="CDDEFF"/>
                    </a:solidFill>
                  </a:tcPr>
                </a:tc>
                <a:tc>
                  <a:txBody>
                    <a:bodyPr/>
                    <a:lstStyle/>
                    <a:p>
                      <a:pPr algn="ctr"/>
                      <a:r>
                        <a:rPr lang="ru-RU" sz="3200" b="1" dirty="0" smtClean="0">
                          <a:latin typeface="Times New Roman" pitchFamily="18" charset="0"/>
                          <a:cs typeface="Times New Roman" pitchFamily="18" charset="0"/>
                          <a:hlinkClick r:id="rId21" action="ppaction://hlinksldjump"/>
                        </a:rPr>
                        <a:t>500</a:t>
                      </a:r>
                      <a:endParaRPr lang="ru-RU" sz="3200" b="1" dirty="0">
                        <a:latin typeface="Times New Roman" pitchFamily="18" charset="0"/>
                        <a:cs typeface="Times New Roman" pitchFamily="18" charset="0"/>
                      </a:endParaRPr>
                    </a:p>
                  </a:txBody>
                  <a:tcPr anchor="ctr">
                    <a:solidFill>
                      <a:srgbClr val="CDDEFF"/>
                    </a:solidFill>
                  </a:tcPr>
                </a:tc>
              </a:tr>
            </a:tbl>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3" name="Содержимое 2"/>
          <p:cNvSpPr>
            <a:spLocks noGrp="1"/>
          </p:cNvSpPr>
          <p:nvPr>
            <p:ph idx="1"/>
          </p:nvPr>
        </p:nvSpPr>
        <p:spPr>
          <a:xfrm>
            <a:off x="1435608" y="457200"/>
            <a:ext cx="7498080" cy="5791200"/>
          </a:xfrm>
        </p:spPr>
        <p:txBody>
          <a:bodyPr/>
          <a:lstStyle/>
          <a:p>
            <a:pPr algn="ctr">
              <a:buNone/>
            </a:pPr>
            <a:r>
              <a:rPr lang="ru-RU" dirty="0" smtClean="0"/>
              <a:t>  </a:t>
            </a:r>
            <a:r>
              <a:rPr lang="ru-RU" dirty="0" smtClean="0">
                <a:latin typeface="Times New Roman" pitchFamily="18" charset="0"/>
                <a:cs typeface="Times New Roman" pitchFamily="18" charset="0"/>
              </a:rPr>
              <a:t>Речь идёт о лесных пожарах</a:t>
            </a:r>
            <a:endParaRPr lang="ru-RU" dirty="0">
              <a:latin typeface="Times New Roman" pitchFamily="18" charset="0"/>
              <a:cs typeface="Times New Roman" pitchFamily="18" charset="0"/>
            </a:endParaRPr>
          </a:p>
        </p:txBody>
      </p:sp>
      <p:pic>
        <p:nvPicPr>
          <p:cNvPr id="22529" name="Picture 1"/>
          <p:cNvPicPr>
            <a:picLocks noChangeAspect="1" noChangeArrowheads="1"/>
          </p:cNvPicPr>
          <p:nvPr/>
        </p:nvPicPr>
        <p:blipFill>
          <a:blip r:embed="rId2"/>
          <a:srcRect l="6442" t="20833" r="31479" b="28125"/>
          <a:stretch>
            <a:fillRect/>
          </a:stretch>
        </p:blipFill>
        <p:spPr bwMode="auto">
          <a:xfrm>
            <a:off x="990600" y="1295400"/>
            <a:ext cx="7946923" cy="4648200"/>
          </a:xfrm>
          <a:prstGeom prst="rect">
            <a:avLst/>
          </a:prstGeom>
          <a:noFill/>
          <a:ln w="9525">
            <a:noFill/>
            <a:miter lim="800000"/>
            <a:headEnd/>
            <a:tailEnd/>
          </a:ln>
          <a:effectLst/>
        </p:spPr>
      </p:pic>
      <p:sp>
        <p:nvSpPr>
          <p:cNvPr id="6" name="Управляющая кнопка: домой 5">
            <a:hlinkClick r:id="rId3" action="ppaction://hlinksldjump" highlightClick="1"/>
          </p:cNvPr>
          <p:cNvSpPr/>
          <p:nvPr/>
        </p:nvSpPr>
        <p:spPr>
          <a:xfrm>
            <a:off x="8382000" y="6096000"/>
            <a:ext cx="533400" cy="533400"/>
          </a:xfrm>
          <a:prstGeom prst="actionButtonHome">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610600" y="274638"/>
            <a:ext cx="323088" cy="334962"/>
          </a:xfrm>
        </p:spPr>
        <p:txBody>
          <a:bodyPr>
            <a:normAutofit fontScale="90000"/>
          </a:bodyPr>
          <a:lstStyle/>
          <a:p>
            <a:r>
              <a:rPr lang="ru-RU" dirty="0" smtClean="0"/>
              <a:t>   </a:t>
            </a:r>
            <a:endParaRPr lang="ru-RU" dirty="0"/>
          </a:p>
        </p:txBody>
      </p:sp>
      <p:sp>
        <p:nvSpPr>
          <p:cNvPr id="3" name="Содержимое 2"/>
          <p:cNvSpPr>
            <a:spLocks noGrp="1"/>
          </p:cNvSpPr>
          <p:nvPr>
            <p:ph idx="1"/>
          </p:nvPr>
        </p:nvSpPr>
        <p:spPr>
          <a:xfrm>
            <a:off x="914400" y="304800"/>
            <a:ext cx="8019288" cy="5943600"/>
          </a:xfrm>
        </p:spPr>
        <p:txBody>
          <a:bodyPr/>
          <a:lstStyle/>
          <a:p>
            <a:pPr>
              <a:buNone/>
            </a:pPr>
            <a:r>
              <a:rPr lang="ru-RU" dirty="0" smtClean="0"/>
              <a:t> </a:t>
            </a:r>
          </a:p>
          <a:p>
            <a:pPr>
              <a:buNone/>
            </a:pPr>
            <a:endParaRPr lang="ru-RU" dirty="0"/>
          </a:p>
        </p:txBody>
      </p:sp>
      <p:pic>
        <p:nvPicPr>
          <p:cNvPr id="21506" name="Picture 2" descr="Picture background"/>
          <p:cNvPicPr>
            <a:picLocks noChangeAspect="1" noChangeArrowheads="1"/>
          </p:cNvPicPr>
          <p:nvPr/>
        </p:nvPicPr>
        <p:blipFill>
          <a:blip r:embed="rId2"/>
          <a:srcRect b="57037"/>
          <a:stretch>
            <a:fillRect/>
          </a:stretch>
        </p:blipFill>
        <p:spPr bwMode="auto">
          <a:xfrm>
            <a:off x="1295400" y="304800"/>
            <a:ext cx="7543800" cy="3241040"/>
          </a:xfrm>
          <a:prstGeom prst="rect">
            <a:avLst/>
          </a:prstGeom>
          <a:noFill/>
        </p:spPr>
      </p:pic>
      <p:sp>
        <p:nvSpPr>
          <p:cNvPr id="5" name="Прямоугольник 4"/>
          <p:cNvSpPr/>
          <p:nvPr/>
        </p:nvSpPr>
        <p:spPr>
          <a:xfrm>
            <a:off x="1219200" y="3429000"/>
            <a:ext cx="7315200" cy="3108543"/>
          </a:xfrm>
          <a:prstGeom prst="rect">
            <a:avLst/>
          </a:prstGeom>
        </p:spPr>
        <p:txBody>
          <a:bodyPr wrap="square">
            <a:spAutoFit/>
          </a:bodyPr>
          <a:lstStyle/>
          <a:p>
            <a:r>
              <a:rPr lang="ru-RU" sz="2800" dirty="0" smtClean="0">
                <a:latin typeface="Times New Roman" pitchFamily="18" charset="0"/>
                <a:cs typeface="Times New Roman" pitchFamily="18" charset="0"/>
              </a:rPr>
              <a:t>При встрече со змеей рекомендуется  </a:t>
            </a:r>
            <a:r>
              <a:rPr lang="ru-RU" sz="2800" b="1" dirty="0" smtClean="0">
                <a:latin typeface="Times New Roman" pitchFamily="18" charset="0"/>
                <a:cs typeface="Times New Roman" pitchFamily="18" charset="0"/>
              </a:rPr>
              <a:t>сохранять спокойствие</a:t>
            </a:r>
            <a:r>
              <a:rPr lang="ru-RU" sz="2800" dirty="0" smtClean="0">
                <a:latin typeface="Times New Roman" pitchFamily="18" charset="0"/>
                <a:cs typeface="Times New Roman" pitchFamily="18" charset="0"/>
              </a:rPr>
              <a:t>, не паниковать, не кричать и не убегать, а </a:t>
            </a:r>
            <a:r>
              <a:rPr lang="ru-RU" sz="2800" b="1" dirty="0" smtClean="0">
                <a:latin typeface="Times New Roman" pitchFamily="18" charset="0"/>
                <a:cs typeface="Times New Roman" pitchFamily="18" charset="0"/>
              </a:rPr>
              <a:t>медленно отходить назад </a:t>
            </a:r>
            <a:r>
              <a:rPr lang="ru-RU" sz="2800" dirty="0" smtClean="0">
                <a:latin typeface="Times New Roman" pitchFamily="18" charset="0"/>
                <a:cs typeface="Times New Roman" pitchFamily="18" charset="0"/>
              </a:rPr>
              <a:t>и постараться найти другой путь.</a:t>
            </a:r>
          </a:p>
          <a:p>
            <a:endParaRPr lang="ru-RU" sz="2800" dirty="0" smtClean="0">
              <a:latin typeface="Times New Roman" pitchFamily="18" charset="0"/>
              <a:cs typeface="Times New Roman" pitchFamily="18" charset="0"/>
            </a:endParaRPr>
          </a:p>
          <a:p>
            <a:r>
              <a:rPr lang="ru-RU" sz="2800" b="1" u="sng" dirty="0" smtClean="0">
                <a:solidFill>
                  <a:srgbClr val="FF0000"/>
                </a:solidFill>
                <a:latin typeface="Times New Roman" pitchFamily="18" charset="0"/>
                <a:cs typeface="Times New Roman" pitchFamily="18" charset="0"/>
              </a:rPr>
              <a:t>ПРИ УКУСЕ ЗМЕИ ПОЗВОНИТЬ 112!</a:t>
            </a:r>
            <a:endParaRPr lang="ru-RU" sz="2800" b="1" u="sng" dirty="0">
              <a:solidFill>
                <a:srgbClr val="FF0000"/>
              </a:solidFill>
              <a:latin typeface="Times New Roman" pitchFamily="18" charset="0"/>
              <a:cs typeface="Times New Roman" pitchFamily="18" charset="0"/>
            </a:endParaRPr>
          </a:p>
        </p:txBody>
      </p:sp>
      <p:sp>
        <p:nvSpPr>
          <p:cNvPr id="6" name="Управляющая кнопка: домой 5">
            <a:hlinkClick r:id="rId3" action="ppaction://hlinksldjump" highlightClick="1"/>
          </p:cNvPr>
          <p:cNvSpPr/>
          <p:nvPr/>
        </p:nvSpPr>
        <p:spPr>
          <a:xfrm>
            <a:off x="8382000" y="6096000"/>
            <a:ext cx="533400" cy="533400"/>
          </a:xfrm>
          <a:prstGeom prst="actionButtonHome">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3" name="Содержимое 2"/>
          <p:cNvSpPr>
            <a:spLocks noGrp="1"/>
          </p:cNvSpPr>
          <p:nvPr>
            <p:ph idx="1"/>
          </p:nvPr>
        </p:nvSpPr>
        <p:spPr>
          <a:xfrm>
            <a:off x="1219200" y="381000"/>
            <a:ext cx="7714488" cy="5867400"/>
          </a:xfrm>
        </p:spPr>
        <p:txBody>
          <a:bodyPr/>
          <a:lstStyle/>
          <a:p>
            <a:pPr algn="ctr">
              <a:buNone/>
            </a:pPr>
            <a:r>
              <a:rPr lang="ru-RU" dirty="0" smtClean="0">
                <a:latin typeface="Times New Roman" pitchFamily="18" charset="0"/>
                <a:cs typeface="Times New Roman" pitchFamily="18" charset="0"/>
              </a:rPr>
              <a:t>Нельзя есть незнакомые ягоды! </a:t>
            </a:r>
          </a:p>
          <a:p>
            <a:pPr algn="ctr">
              <a:buNone/>
            </a:pPr>
            <a:r>
              <a:rPr lang="ru-RU" dirty="0" smtClean="0">
                <a:latin typeface="Times New Roman" pitchFamily="18" charset="0"/>
                <a:cs typeface="Times New Roman" pitchFamily="18" charset="0"/>
              </a:rPr>
              <a:t>Они могут быть ядовиты.</a:t>
            </a:r>
            <a:endParaRPr lang="ru-RU" dirty="0">
              <a:latin typeface="Times New Roman" pitchFamily="18" charset="0"/>
              <a:cs typeface="Times New Roman" pitchFamily="18" charset="0"/>
            </a:endParaRPr>
          </a:p>
        </p:txBody>
      </p:sp>
      <p:pic>
        <p:nvPicPr>
          <p:cNvPr id="20482" name="Picture 2" descr="Picture background"/>
          <p:cNvPicPr>
            <a:picLocks noChangeAspect="1" noChangeArrowheads="1"/>
          </p:cNvPicPr>
          <p:nvPr/>
        </p:nvPicPr>
        <p:blipFill>
          <a:blip r:embed="rId2"/>
          <a:srcRect l="5000" t="18889" r="36667" b="12222"/>
          <a:stretch>
            <a:fillRect/>
          </a:stretch>
        </p:blipFill>
        <p:spPr bwMode="auto">
          <a:xfrm>
            <a:off x="1219200" y="2209800"/>
            <a:ext cx="3124200" cy="2767149"/>
          </a:xfrm>
          <a:prstGeom prst="rect">
            <a:avLst/>
          </a:prstGeom>
          <a:noFill/>
        </p:spPr>
      </p:pic>
      <p:pic>
        <p:nvPicPr>
          <p:cNvPr id="20484" name="Picture 4" descr="Picture background"/>
          <p:cNvPicPr>
            <a:picLocks noChangeAspect="1" noChangeArrowheads="1"/>
          </p:cNvPicPr>
          <p:nvPr/>
        </p:nvPicPr>
        <p:blipFill>
          <a:blip r:embed="rId3"/>
          <a:srcRect/>
          <a:stretch>
            <a:fillRect/>
          </a:stretch>
        </p:blipFill>
        <p:spPr bwMode="auto">
          <a:xfrm>
            <a:off x="4572000" y="2209800"/>
            <a:ext cx="3657600" cy="2743200"/>
          </a:xfrm>
          <a:prstGeom prst="rect">
            <a:avLst/>
          </a:prstGeom>
          <a:noFill/>
        </p:spPr>
      </p:pic>
      <p:sp>
        <p:nvSpPr>
          <p:cNvPr id="6" name="TextBox 5"/>
          <p:cNvSpPr txBox="1"/>
          <p:nvPr/>
        </p:nvSpPr>
        <p:spPr>
          <a:xfrm>
            <a:off x="1295400" y="5105400"/>
            <a:ext cx="7162800" cy="954107"/>
          </a:xfrm>
          <a:prstGeom prst="rect">
            <a:avLst/>
          </a:prstGeom>
          <a:noFill/>
        </p:spPr>
        <p:txBody>
          <a:bodyPr wrap="square" rtlCol="0">
            <a:spAutoFit/>
          </a:bodyPr>
          <a:lstStyle/>
          <a:p>
            <a:r>
              <a:rPr lang="ru-RU" sz="2800"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Волчье лыко                        Вороний глаз</a:t>
            </a:r>
          </a:p>
          <a:p>
            <a:pPr algn="ctr"/>
            <a:r>
              <a:rPr lang="ru-RU" sz="2800" i="1" dirty="0" smtClean="0">
                <a:latin typeface="Times New Roman" pitchFamily="18" charset="0"/>
                <a:cs typeface="Times New Roman" pitchFamily="18" charset="0"/>
              </a:rPr>
              <a:t>Примеры ядовитых ягод</a:t>
            </a:r>
            <a:endParaRPr lang="ru-RU" sz="2800" i="1" dirty="0">
              <a:latin typeface="Times New Roman" pitchFamily="18" charset="0"/>
              <a:cs typeface="Times New Roman" pitchFamily="18" charset="0"/>
            </a:endParaRPr>
          </a:p>
        </p:txBody>
      </p:sp>
      <p:sp>
        <p:nvSpPr>
          <p:cNvPr id="7" name="Управляющая кнопка: домой 6">
            <a:hlinkClick r:id="rId4" action="ppaction://hlinksldjump" highlightClick="1"/>
          </p:cNvPr>
          <p:cNvSpPr/>
          <p:nvPr/>
        </p:nvSpPr>
        <p:spPr>
          <a:xfrm>
            <a:off x="8382000" y="6096000"/>
            <a:ext cx="533400" cy="533400"/>
          </a:xfrm>
          <a:prstGeom prst="actionButtonHome">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3" name="Содержимое 2"/>
          <p:cNvSpPr>
            <a:spLocks noGrp="1"/>
          </p:cNvSpPr>
          <p:nvPr>
            <p:ph idx="1"/>
          </p:nvPr>
        </p:nvSpPr>
        <p:spPr/>
        <p:txBody>
          <a:bodyPr/>
          <a:lstStyle/>
          <a:p>
            <a:pPr>
              <a:buNone/>
            </a:pPr>
            <a:r>
              <a:rPr lang="ru-RU" dirty="0" smtClean="0"/>
              <a:t> </a:t>
            </a:r>
            <a:endParaRPr lang="ru-RU" dirty="0"/>
          </a:p>
        </p:txBody>
      </p:sp>
      <p:pic>
        <p:nvPicPr>
          <p:cNvPr id="19458" name="Picture 2" descr="Picture background"/>
          <p:cNvPicPr>
            <a:picLocks noChangeAspect="1" noChangeArrowheads="1"/>
          </p:cNvPicPr>
          <p:nvPr/>
        </p:nvPicPr>
        <p:blipFill>
          <a:blip r:embed="rId2" cstate="print"/>
          <a:srcRect/>
          <a:stretch>
            <a:fillRect/>
          </a:stretch>
        </p:blipFill>
        <p:spPr bwMode="auto">
          <a:xfrm>
            <a:off x="1143000" y="228600"/>
            <a:ext cx="3124200" cy="2090611"/>
          </a:xfrm>
          <a:prstGeom prst="rect">
            <a:avLst/>
          </a:prstGeom>
          <a:noFill/>
        </p:spPr>
      </p:pic>
      <p:pic>
        <p:nvPicPr>
          <p:cNvPr id="19460" name="Picture 4" descr="Picture background"/>
          <p:cNvPicPr>
            <a:picLocks noChangeAspect="1" noChangeArrowheads="1"/>
          </p:cNvPicPr>
          <p:nvPr/>
        </p:nvPicPr>
        <p:blipFill>
          <a:blip r:embed="rId3" cstate="print"/>
          <a:srcRect/>
          <a:stretch>
            <a:fillRect/>
          </a:stretch>
        </p:blipFill>
        <p:spPr bwMode="auto">
          <a:xfrm>
            <a:off x="4724400" y="2209800"/>
            <a:ext cx="3581400" cy="2386667"/>
          </a:xfrm>
          <a:prstGeom prst="rect">
            <a:avLst/>
          </a:prstGeom>
          <a:noFill/>
        </p:spPr>
      </p:pic>
      <p:pic>
        <p:nvPicPr>
          <p:cNvPr id="19462" name="Picture 6" descr="Picture background"/>
          <p:cNvPicPr>
            <a:picLocks noChangeAspect="1" noChangeArrowheads="1"/>
          </p:cNvPicPr>
          <p:nvPr/>
        </p:nvPicPr>
        <p:blipFill>
          <a:blip r:embed="rId4"/>
          <a:srcRect/>
          <a:stretch>
            <a:fillRect/>
          </a:stretch>
        </p:blipFill>
        <p:spPr bwMode="auto">
          <a:xfrm>
            <a:off x="1066800" y="4495800"/>
            <a:ext cx="3200400" cy="2192994"/>
          </a:xfrm>
          <a:prstGeom prst="rect">
            <a:avLst/>
          </a:prstGeom>
          <a:noFill/>
        </p:spPr>
      </p:pic>
      <p:sp>
        <p:nvSpPr>
          <p:cNvPr id="7" name="TextBox 6"/>
          <p:cNvSpPr txBox="1"/>
          <p:nvPr/>
        </p:nvSpPr>
        <p:spPr>
          <a:xfrm>
            <a:off x="4724400" y="381000"/>
            <a:ext cx="3962400" cy="954107"/>
          </a:xfrm>
          <a:prstGeom prst="rect">
            <a:avLst/>
          </a:prstGeom>
          <a:noFill/>
        </p:spPr>
        <p:txBody>
          <a:bodyPr wrap="square" rtlCol="0">
            <a:spAutoFit/>
          </a:bodyPr>
          <a:lstStyle/>
          <a:p>
            <a:r>
              <a:rPr lang="ru-RU" sz="2800" dirty="0" smtClean="0">
                <a:latin typeface="Times New Roman" pitchFamily="18" charset="0"/>
                <a:cs typeface="Times New Roman" pitchFamily="18" charset="0"/>
              </a:rPr>
              <a:t>Мох растет на </a:t>
            </a:r>
            <a:r>
              <a:rPr lang="ru-RU" sz="2800" b="1" u="sng" dirty="0" smtClean="0">
                <a:latin typeface="Times New Roman" pitchFamily="18" charset="0"/>
                <a:cs typeface="Times New Roman" pitchFamily="18" charset="0"/>
              </a:rPr>
              <a:t>северной</a:t>
            </a:r>
            <a:r>
              <a:rPr lang="ru-RU" sz="2800" dirty="0" smtClean="0">
                <a:latin typeface="Times New Roman" pitchFamily="18" charset="0"/>
                <a:cs typeface="Times New Roman" pitchFamily="18" charset="0"/>
              </a:rPr>
              <a:t> стороне дерева</a:t>
            </a:r>
            <a:endParaRPr lang="ru-RU" sz="2800" dirty="0">
              <a:latin typeface="Times New Roman" pitchFamily="18" charset="0"/>
              <a:cs typeface="Times New Roman" pitchFamily="18" charset="0"/>
            </a:endParaRPr>
          </a:p>
        </p:txBody>
      </p:sp>
      <p:sp>
        <p:nvSpPr>
          <p:cNvPr id="8" name="TextBox 7"/>
          <p:cNvSpPr txBox="1"/>
          <p:nvPr/>
        </p:nvSpPr>
        <p:spPr>
          <a:xfrm>
            <a:off x="990600" y="2514600"/>
            <a:ext cx="3733800" cy="1384995"/>
          </a:xfrm>
          <a:prstGeom prst="rect">
            <a:avLst/>
          </a:prstGeom>
          <a:noFill/>
        </p:spPr>
        <p:txBody>
          <a:bodyPr wrap="square" rtlCol="0">
            <a:spAutoFit/>
          </a:bodyPr>
          <a:lstStyle/>
          <a:p>
            <a:r>
              <a:rPr lang="ru-RU" sz="2800" dirty="0" smtClean="0">
                <a:latin typeface="Times New Roman" pitchFamily="18" charset="0"/>
                <a:cs typeface="Times New Roman" pitchFamily="18" charset="0"/>
              </a:rPr>
              <a:t>Муравейники стоят на </a:t>
            </a:r>
            <a:r>
              <a:rPr lang="ru-RU" sz="2800" b="1" dirty="0" smtClean="0">
                <a:latin typeface="Times New Roman" pitchFamily="18" charset="0"/>
                <a:cs typeface="Times New Roman" pitchFamily="18" charset="0"/>
              </a:rPr>
              <a:t>южной</a:t>
            </a:r>
            <a:r>
              <a:rPr lang="ru-RU" sz="2800" dirty="0" smtClean="0">
                <a:latin typeface="Times New Roman" pitchFamily="18" charset="0"/>
                <a:cs typeface="Times New Roman" pitchFamily="18" charset="0"/>
              </a:rPr>
              <a:t> стороне от дерева</a:t>
            </a:r>
            <a:endParaRPr lang="ru-RU" sz="2800" dirty="0">
              <a:latin typeface="Times New Roman" pitchFamily="18" charset="0"/>
              <a:cs typeface="Times New Roman" pitchFamily="18" charset="0"/>
            </a:endParaRPr>
          </a:p>
        </p:txBody>
      </p:sp>
      <p:sp>
        <p:nvSpPr>
          <p:cNvPr id="9" name="TextBox 8"/>
          <p:cNvSpPr txBox="1"/>
          <p:nvPr/>
        </p:nvSpPr>
        <p:spPr>
          <a:xfrm>
            <a:off x="4724400" y="4953000"/>
            <a:ext cx="3733800" cy="954107"/>
          </a:xfrm>
          <a:prstGeom prst="rect">
            <a:avLst/>
          </a:prstGeom>
          <a:noFill/>
        </p:spPr>
        <p:txBody>
          <a:bodyPr wrap="square" rtlCol="0">
            <a:spAutoFit/>
          </a:bodyPr>
          <a:lstStyle/>
          <a:p>
            <a:r>
              <a:rPr lang="ru-RU" sz="2800" dirty="0" smtClean="0">
                <a:latin typeface="Times New Roman" pitchFamily="18" charset="0"/>
                <a:cs typeface="Times New Roman" pitchFamily="18" charset="0"/>
              </a:rPr>
              <a:t>Полярная звезда всегда указывает на </a:t>
            </a:r>
            <a:r>
              <a:rPr lang="ru-RU" sz="2800" b="1" u="sng" dirty="0" smtClean="0">
                <a:latin typeface="Times New Roman" pitchFamily="18" charset="0"/>
                <a:cs typeface="Times New Roman" pitchFamily="18" charset="0"/>
              </a:rPr>
              <a:t>север</a:t>
            </a:r>
            <a:endParaRPr lang="ru-RU" sz="2800" b="1" u="sng" dirty="0">
              <a:latin typeface="Times New Roman" pitchFamily="18" charset="0"/>
              <a:cs typeface="Times New Roman" pitchFamily="18" charset="0"/>
            </a:endParaRPr>
          </a:p>
        </p:txBody>
      </p:sp>
      <p:sp>
        <p:nvSpPr>
          <p:cNvPr id="10" name="Управляющая кнопка: домой 9">
            <a:hlinkClick r:id="rId5" action="ppaction://hlinksldjump" highlightClick="1"/>
          </p:cNvPr>
          <p:cNvSpPr/>
          <p:nvPr/>
        </p:nvSpPr>
        <p:spPr>
          <a:xfrm>
            <a:off x="8382000" y="6096000"/>
            <a:ext cx="533400" cy="533400"/>
          </a:xfrm>
          <a:prstGeom prst="actionButtonHome">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ru-RU"/>
          </a:p>
        </p:txBody>
      </p:sp>
      <p:cxnSp>
        <p:nvCxnSpPr>
          <p:cNvPr id="12" name="Прямая со стрелкой 11"/>
          <p:cNvCxnSpPr/>
          <p:nvPr/>
        </p:nvCxnSpPr>
        <p:spPr>
          <a:xfrm>
            <a:off x="2286000" y="3657600"/>
            <a:ext cx="1981200" cy="1588"/>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Прямая со стрелкой 12"/>
          <p:cNvCxnSpPr/>
          <p:nvPr/>
        </p:nvCxnSpPr>
        <p:spPr>
          <a:xfrm rot="10800000">
            <a:off x="5257800" y="1524000"/>
            <a:ext cx="1828800" cy="1588"/>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Прямая со стрелкой 13"/>
          <p:cNvCxnSpPr/>
          <p:nvPr/>
        </p:nvCxnSpPr>
        <p:spPr>
          <a:xfrm rot="10800000">
            <a:off x="5105400" y="6096000"/>
            <a:ext cx="1905000" cy="1588"/>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3" name="Содержимое 2"/>
          <p:cNvSpPr>
            <a:spLocks noGrp="1"/>
          </p:cNvSpPr>
          <p:nvPr>
            <p:ph idx="1"/>
          </p:nvPr>
        </p:nvSpPr>
        <p:spPr>
          <a:xfrm>
            <a:off x="1219200" y="457200"/>
            <a:ext cx="7714488" cy="5791200"/>
          </a:xfrm>
        </p:spPr>
        <p:txBody>
          <a:bodyPr/>
          <a:lstStyle/>
          <a:p>
            <a:pPr>
              <a:buNone/>
            </a:pPr>
            <a:r>
              <a:rPr lang="ru-RU" dirty="0" smtClean="0"/>
              <a:t> </a:t>
            </a:r>
            <a:endParaRPr lang="ru-RU" dirty="0"/>
          </a:p>
        </p:txBody>
      </p:sp>
      <p:pic>
        <p:nvPicPr>
          <p:cNvPr id="18434" name="Picture 2" descr="Picture background"/>
          <p:cNvPicPr>
            <a:picLocks noChangeAspect="1" noChangeArrowheads="1"/>
          </p:cNvPicPr>
          <p:nvPr/>
        </p:nvPicPr>
        <p:blipFill>
          <a:blip r:embed="rId2"/>
          <a:srcRect/>
          <a:stretch>
            <a:fillRect/>
          </a:stretch>
        </p:blipFill>
        <p:spPr bwMode="auto">
          <a:xfrm>
            <a:off x="228600" y="457200"/>
            <a:ext cx="8763593" cy="5400000"/>
          </a:xfrm>
          <a:prstGeom prst="rect">
            <a:avLst/>
          </a:prstGeom>
          <a:noFill/>
        </p:spPr>
      </p:pic>
      <p:sp>
        <p:nvSpPr>
          <p:cNvPr id="5" name="Управляющая кнопка: домой 4">
            <a:hlinkClick r:id="rId3" action="ppaction://hlinksldjump" highlightClick="1"/>
          </p:cNvPr>
          <p:cNvSpPr/>
          <p:nvPr/>
        </p:nvSpPr>
        <p:spPr>
          <a:xfrm>
            <a:off x="8382000" y="6096000"/>
            <a:ext cx="533400" cy="533400"/>
          </a:xfrm>
          <a:prstGeom prst="actionButtonHome">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3" name="Содержимое 2"/>
          <p:cNvSpPr>
            <a:spLocks noGrp="1"/>
          </p:cNvSpPr>
          <p:nvPr>
            <p:ph idx="1"/>
          </p:nvPr>
        </p:nvSpPr>
        <p:spPr>
          <a:xfrm>
            <a:off x="1066800" y="457200"/>
            <a:ext cx="7866888" cy="5791200"/>
          </a:xfrm>
        </p:spPr>
        <p:txBody>
          <a:bodyPr/>
          <a:lstStyle/>
          <a:p>
            <a:pPr algn="ctr">
              <a:buNone/>
            </a:pPr>
            <a:r>
              <a:rPr lang="ru-RU" dirty="0" smtClean="0"/>
              <a:t>Огнетушитель</a:t>
            </a:r>
            <a:endParaRPr lang="ru-RU" dirty="0"/>
          </a:p>
        </p:txBody>
      </p:sp>
      <p:sp>
        <p:nvSpPr>
          <p:cNvPr id="17410" name="AutoShape 2" descr="Picture background"/>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7412" name="AutoShape 4" descr="Picture background"/>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17413" name="Picture 5"/>
          <p:cNvPicPr>
            <a:picLocks noChangeAspect="1" noChangeArrowheads="1"/>
          </p:cNvPicPr>
          <p:nvPr/>
        </p:nvPicPr>
        <p:blipFill>
          <a:blip r:embed="rId2"/>
          <a:srcRect l="19912" t="11458" r="43777" b="18750"/>
          <a:stretch>
            <a:fillRect/>
          </a:stretch>
        </p:blipFill>
        <p:spPr bwMode="auto">
          <a:xfrm>
            <a:off x="2286000" y="1143000"/>
            <a:ext cx="4724400" cy="5105400"/>
          </a:xfrm>
          <a:prstGeom prst="rect">
            <a:avLst/>
          </a:prstGeom>
          <a:noFill/>
          <a:ln w="9525">
            <a:noFill/>
            <a:miter lim="800000"/>
            <a:headEnd/>
            <a:tailEnd/>
          </a:ln>
          <a:effectLst/>
        </p:spPr>
      </p:pic>
      <p:sp>
        <p:nvSpPr>
          <p:cNvPr id="7" name="Управляющая кнопка: домой 6">
            <a:hlinkClick r:id="rId3" action="ppaction://hlinksldjump" highlightClick="1"/>
          </p:cNvPr>
          <p:cNvSpPr/>
          <p:nvPr/>
        </p:nvSpPr>
        <p:spPr>
          <a:xfrm>
            <a:off x="8382000" y="6096000"/>
            <a:ext cx="533400" cy="533400"/>
          </a:xfrm>
          <a:prstGeom prst="actionButtonHome">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3" name="Содержимое 2"/>
          <p:cNvSpPr>
            <a:spLocks noGrp="1"/>
          </p:cNvSpPr>
          <p:nvPr>
            <p:ph idx="1"/>
          </p:nvPr>
        </p:nvSpPr>
        <p:spPr/>
        <p:txBody>
          <a:bodyPr/>
          <a:lstStyle/>
          <a:p>
            <a:pPr>
              <a:buNone/>
            </a:pPr>
            <a:r>
              <a:rPr lang="ru-RU" dirty="0" smtClean="0"/>
              <a:t>  </a:t>
            </a:r>
            <a:endParaRPr lang="ru-RU" dirty="0"/>
          </a:p>
        </p:txBody>
      </p:sp>
      <p:pic>
        <p:nvPicPr>
          <p:cNvPr id="4" name="Содержимое 4" descr="istockphoto-1127517414-170667a.jpg"/>
          <p:cNvPicPr>
            <a:picLocks noChangeAspect="1"/>
          </p:cNvPicPr>
          <p:nvPr/>
        </p:nvPicPr>
        <p:blipFill>
          <a:blip r:embed="rId2"/>
          <a:stretch>
            <a:fillRect/>
          </a:stretch>
        </p:blipFill>
        <p:spPr>
          <a:xfrm>
            <a:off x="5105400" y="457200"/>
            <a:ext cx="3532759" cy="3532759"/>
          </a:xfrm>
          <a:prstGeom prst="rect">
            <a:avLst/>
          </a:prstGeom>
        </p:spPr>
      </p:pic>
      <p:pic>
        <p:nvPicPr>
          <p:cNvPr id="5" name="Рисунок 4" descr="istockphoto-1141545668-612x612.jpg"/>
          <p:cNvPicPr>
            <a:picLocks noChangeAspect="1"/>
          </p:cNvPicPr>
          <p:nvPr/>
        </p:nvPicPr>
        <p:blipFill>
          <a:blip r:embed="rId3"/>
          <a:stretch>
            <a:fillRect/>
          </a:stretch>
        </p:blipFill>
        <p:spPr>
          <a:xfrm>
            <a:off x="1219200" y="914400"/>
            <a:ext cx="3371088" cy="2999282"/>
          </a:xfrm>
          <a:prstGeom prst="rect">
            <a:avLst/>
          </a:prstGeom>
        </p:spPr>
      </p:pic>
      <p:cxnSp>
        <p:nvCxnSpPr>
          <p:cNvPr id="7" name="Прямая соединительная линия 6"/>
          <p:cNvCxnSpPr/>
          <p:nvPr/>
        </p:nvCxnSpPr>
        <p:spPr>
          <a:xfrm>
            <a:off x="4800600" y="381000"/>
            <a:ext cx="4038600" cy="3657600"/>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8" name="Прямая соединительная линия 7"/>
          <p:cNvCxnSpPr/>
          <p:nvPr/>
        </p:nvCxnSpPr>
        <p:spPr>
          <a:xfrm rot="10800000" flipV="1">
            <a:off x="4876800" y="381000"/>
            <a:ext cx="3733800" cy="3505200"/>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sp>
        <p:nvSpPr>
          <p:cNvPr id="11" name="TextBox 10"/>
          <p:cNvSpPr txBox="1"/>
          <p:nvPr/>
        </p:nvSpPr>
        <p:spPr>
          <a:xfrm>
            <a:off x="990600" y="4191000"/>
            <a:ext cx="3886200" cy="2246769"/>
          </a:xfrm>
          <a:prstGeom prst="rect">
            <a:avLst/>
          </a:prstGeom>
          <a:noFill/>
        </p:spPr>
        <p:txBody>
          <a:bodyPr wrap="square" rtlCol="0">
            <a:spAutoFit/>
          </a:bodyPr>
          <a:lstStyle/>
          <a:p>
            <a:r>
              <a:rPr lang="ru-RU" sz="2000" dirty="0" smtClean="0">
                <a:latin typeface="Times New Roman" pitchFamily="18" charset="0"/>
                <a:cs typeface="Times New Roman" pitchFamily="18" charset="0"/>
              </a:rPr>
              <a:t>При возникновении пожара с сильным задымлением постарайтесь как можно скорее покинуть здание, прикрыв органы дыхания влажной тканью. Лучше это делать ползком, так как внизу меньше дыма.</a:t>
            </a:r>
            <a:endParaRPr lang="ru-RU" sz="2000" dirty="0">
              <a:latin typeface="Times New Roman" pitchFamily="18" charset="0"/>
              <a:cs typeface="Times New Roman" pitchFamily="18" charset="0"/>
            </a:endParaRPr>
          </a:p>
        </p:txBody>
      </p:sp>
      <p:sp>
        <p:nvSpPr>
          <p:cNvPr id="12" name="TextBox 11"/>
          <p:cNvSpPr txBox="1"/>
          <p:nvPr/>
        </p:nvSpPr>
        <p:spPr>
          <a:xfrm>
            <a:off x="5486400" y="4343400"/>
            <a:ext cx="3429000" cy="1631216"/>
          </a:xfrm>
          <a:prstGeom prst="rect">
            <a:avLst/>
          </a:prstGeom>
          <a:noFill/>
        </p:spPr>
        <p:txBody>
          <a:bodyPr wrap="square" rtlCol="0">
            <a:spAutoFit/>
          </a:bodyPr>
          <a:lstStyle/>
          <a:p>
            <a:r>
              <a:rPr lang="ru-RU" sz="2000" dirty="0" smtClean="0">
                <a:latin typeface="Times New Roman" pitchFamily="18" charset="0"/>
                <a:cs typeface="Times New Roman" pitchFamily="18" charset="0"/>
              </a:rPr>
              <a:t>При пожаре ни в коем случае нельзя прятаться!  Вас попросту могут не найти пожарные и не смогут оказать  Вам помощь.</a:t>
            </a:r>
            <a:endParaRPr lang="ru-RU" sz="2000" dirty="0">
              <a:latin typeface="Times New Roman" pitchFamily="18" charset="0"/>
              <a:cs typeface="Times New Roman" pitchFamily="18" charset="0"/>
            </a:endParaRPr>
          </a:p>
        </p:txBody>
      </p:sp>
      <p:sp>
        <p:nvSpPr>
          <p:cNvPr id="13" name="Управляющая кнопка: домой 12">
            <a:hlinkClick r:id="rId4" action="ppaction://hlinksldjump" highlightClick="1"/>
          </p:cNvPr>
          <p:cNvSpPr/>
          <p:nvPr/>
        </p:nvSpPr>
        <p:spPr>
          <a:xfrm>
            <a:off x="8382000" y="6096000"/>
            <a:ext cx="533400" cy="533400"/>
          </a:xfrm>
          <a:prstGeom prst="actionButtonHome">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5" name="Содержимое 4"/>
          <p:cNvSpPr>
            <a:spLocks noGrp="1"/>
          </p:cNvSpPr>
          <p:nvPr>
            <p:ph idx="1"/>
          </p:nvPr>
        </p:nvSpPr>
        <p:spPr>
          <a:xfrm>
            <a:off x="762000" y="304800"/>
            <a:ext cx="8382000" cy="5943600"/>
          </a:xfrm>
        </p:spPr>
        <p:txBody>
          <a:bodyPr/>
          <a:lstStyle/>
          <a:p>
            <a:pPr>
              <a:buNone/>
            </a:pPr>
            <a:r>
              <a:rPr lang="ru-RU" b="1" dirty="0" smtClean="0"/>
              <a:t>   </a:t>
            </a:r>
            <a:r>
              <a:rPr lang="ru-RU" b="1" dirty="0" smtClean="0">
                <a:latin typeface="Times New Roman" pitchFamily="18" charset="0"/>
                <a:cs typeface="Times New Roman" pitchFamily="18" charset="0"/>
              </a:rPr>
              <a:t>Во время пожара ни в коем случае нельзя пользоваться лифтом!</a:t>
            </a:r>
          </a:p>
          <a:p>
            <a:pPr>
              <a:buFont typeface="Wingdings" pitchFamily="2" charset="2"/>
              <a:buChar char="Ø"/>
            </a:pPr>
            <a:r>
              <a:rPr lang="ru-RU" sz="2800" b="1" dirty="0" smtClean="0">
                <a:latin typeface="Times New Roman" pitchFamily="18" charset="0"/>
                <a:cs typeface="Times New Roman" pitchFamily="18" charset="0"/>
              </a:rPr>
              <a:t>    </a:t>
            </a:r>
            <a:r>
              <a:rPr lang="ru-RU" sz="2800" dirty="0" smtClean="0">
                <a:latin typeface="Times New Roman" pitchFamily="18" charset="0"/>
                <a:cs typeface="Times New Roman" pitchFamily="18" charset="0"/>
              </a:rPr>
              <a:t>Лифты могут выйти из строя или быть отключены вместе с электричеством.</a:t>
            </a:r>
          </a:p>
          <a:p>
            <a:pPr>
              <a:buFont typeface="Wingdings" pitchFamily="2" charset="2"/>
              <a:buChar char="Ø"/>
            </a:pPr>
            <a:r>
              <a:rPr lang="ru-RU" sz="2800" dirty="0" smtClean="0">
                <a:latin typeface="Times New Roman" pitchFamily="18" charset="0"/>
                <a:cs typeface="Times New Roman" pitchFamily="18" charset="0"/>
              </a:rPr>
              <a:t>    Шахта лифта может быстро заполниться дымом.</a:t>
            </a:r>
          </a:p>
          <a:p>
            <a:pPr>
              <a:buNone/>
            </a:pPr>
            <a:endParaRPr lang="ru-RU" dirty="0"/>
          </a:p>
        </p:txBody>
      </p:sp>
      <p:pic>
        <p:nvPicPr>
          <p:cNvPr id="6" name="Picture 1"/>
          <p:cNvPicPr>
            <a:picLocks noChangeAspect="1" noChangeArrowheads="1"/>
          </p:cNvPicPr>
          <p:nvPr/>
        </p:nvPicPr>
        <p:blipFill>
          <a:blip r:embed="rId2"/>
          <a:srcRect l="23245" t="12963" r="44794" b="28467"/>
          <a:stretch>
            <a:fillRect/>
          </a:stretch>
        </p:blipFill>
        <p:spPr bwMode="auto">
          <a:xfrm>
            <a:off x="2514600" y="3124200"/>
            <a:ext cx="3200400" cy="3384155"/>
          </a:xfrm>
          <a:prstGeom prst="rect">
            <a:avLst/>
          </a:prstGeom>
          <a:noFill/>
          <a:ln w="9525">
            <a:noFill/>
            <a:miter lim="800000"/>
            <a:headEnd/>
            <a:tailEnd/>
          </a:ln>
          <a:effectLst/>
        </p:spPr>
      </p:pic>
      <p:cxnSp>
        <p:nvCxnSpPr>
          <p:cNvPr id="7" name="Прямая соединительная линия 6"/>
          <p:cNvCxnSpPr/>
          <p:nvPr/>
        </p:nvCxnSpPr>
        <p:spPr>
          <a:xfrm rot="10800000" flipV="1">
            <a:off x="2133600" y="3048000"/>
            <a:ext cx="3733800" cy="3505200"/>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8" name="Прямая соединительная линия 7"/>
          <p:cNvCxnSpPr/>
          <p:nvPr/>
        </p:nvCxnSpPr>
        <p:spPr>
          <a:xfrm>
            <a:off x="2133600" y="3124200"/>
            <a:ext cx="3810000" cy="3429000"/>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sp>
        <p:nvSpPr>
          <p:cNvPr id="10" name="Управляющая кнопка: домой 9">
            <a:hlinkClick r:id="rId3" action="ppaction://hlinksldjump" highlightClick="1"/>
          </p:cNvPr>
          <p:cNvSpPr/>
          <p:nvPr/>
        </p:nvSpPr>
        <p:spPr>
          <a:xfrm>
            <a:off x="8382000" y="6096000"/>
            <a:ext cx="533400" cy="533400"/>
          </a:xfrm>
          <a:prstGeom prst="actionButtonHome">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657600" y="274638"/>
            <a:ext cx="5276088" cy="4830762"/>
          </a:xfrm>
        </p:spPr>
        <p:txBody>
          <a:bodyPr>
            <a:normAutofit/>
          </a:bodyPr>
          <a:lstStyle/>
          <a:p>
            <a:r>
              <a:rPr lang="ru-RU" sz="3200" dirty="0" smtClean="0">
                <a:solidFill>
                  <a:schemeClr val="tx1"/>
                </a:solidFill>
                <a:effectLst/>
                <a:latin typeface="Times New Roman" pitchFamily="18" charset="0"/>
                <a:cs typeface="Times New Roman" pitchFamily="18" charset="0"/>
              </a:rPr>
              <a:t>При тушении пожаров нельзя использовать подсолнечное масло, так как это легковоспламеняющийся продукт и от него пожар станет только больше.</a:t>
            </a:r>
            <a:endParaRPr lang="ru-RU" sz="3200" dirty="0">
              <a:solidFill>
                <a:schemeClr val="tx1"/>
              </a:solidFill>
              <a:effectLst/>
              <a:latin typeface="Times New Roman" pitchFamily="18" charset="0"/>
              <a:cs typeface="Times New Roman" pitchFamily="18" charset="0"/>
            </a:endParaRPr>
          </a:p>
        </p:txBody>
      </p:sp>
      <p:pic>
        <p:nvPicPr>
          <p:cNvPr id="4" name="Picture 7"/>
          <p:cNvPicPr>
            <a:picLocks noGrp="1" noChangeAspect="1" noChangeArrowheads="1"/>
          </p:cNvPicPr>
          <p:nvPr>
            <p:ph idx="1"/>
          </p:nvPr>
        </p:nvPicPr>
        <p:blipFill>
          <a:blip r:embed="rId2"/>
          <a:srcRect l="27745" t="13542" r="55271" b="20833"/>
          <a:stretch>
            <a:fillRect/>
          </a:stretch>
        </p:blipFill>
        <p:spPr bwMode="auto">
          <a:xfrm>
            <a:off x="1219200" y="685800"/>
            <a:ext cx="2209814" cy="4800600"/>
          </a:xfrm>
          <a:prstGeom prst="rect">
            <a:avLst/>
          </a:prstGeom>
          <a:noFill/>
          <a:ln w="9525">
            <a:noFill/>
            <a:miter lim="800000"/>
            <a:headEnd/>
            <a:tailEnd/>
          </a:ln>
          <a:effectLst/>
        </p:spPr>
      </p:pic>
      <p:cxnSp>
        <p:nvCxnSpPr>
          <p:cNvPr id="5" name="Прямая соединительная линия 4"/>
          <p:cNvCxnSpPr/>
          <p:nvPr/>
        </p:nvCxnSpPr>
        <p:spPr>
          <a:xfrm rot="16200000" flipH="1">
            <a:off x="114300" y="1790700"/>
            <a:ext cx="4419600" cy="2362200"/>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8" name="Прямая соединительная линия 7"/>
          <p:cNvCxnSpPr/>
          <p:nvPr/>
        </p:nvCxnSpPr>
        <p:spPr>
          <a:xfrm rot="5400000">
            <a:off x="228600" y="2057400"/>
            <a:ext cx="4495800" cy="1905000"/>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sp>
        <p:nvSpPr>
          <p:cNvPr id="11" name="Управляющая кнопка: домой 10">
            <a:hlinkClick r:id="rId3" action="ppaction://hlinksldjump" highlightClick="1"/>
          </p:cNvPr>
          <p:cNvSpPr/>
          <p:nvPr/>
        </p:nvSpPr>
        <p:spPr>
          <a:xfrm>
            <a:off x="8382000" y="6096000"/>
            <a:ext cx="533400" cy="533400"/>
          </a:xfrm>
          <a:prstGeom prst="actionButtonHome">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3" name="Содержимое 2"/>
          <p:cNvSpPr>
            <a:spLocks noGrp="1"/>
          </p:cNvSpPr>
          <p:nvPr>
            <p:ph idx="1"/>
          </p:nvPr>
        </p:nvSpPr>
        <p:spPr>
          <a:xfrm>
            <a:off x="914400" y="381000"/>
            <a:ext cx="8019288" cy="5867400"/>
          </a:xfrm>
        </p:spPr>
        <p:txBody>
          <a:bodyPr/>
          <a:lstStyle/>
          <a:p>
            <a:pPr>
              <a:buNone/>
            </a:pPr>
            <a:r>
              <a:rPr lang="ru-RU" dirty="0" smtClean="0"/>
              <a:t>    </a:t>
            </a:r>
            <a:r>
              <a:rPr lang="ru-RU" sz="3000" b="1" dirty="0" smtClean="0">
                <a:latin typeface="Times New Roman" pitchFamily="18" charset="0"/>
                <a:cs typeface="Times New Roman" pitchFamily="18" charset="0"/>
              </a:rPr>
              <a:t>Нельзя прятаться под деревом </a:t>
            </a:r>
            <a:r>
              <a:rPr lang="ru-RU" sz="3000" dirty="0" smtClean="0">
                <a:latin typeface="Times New Roman" pitchFamily="18" charset="0"/>
                <a:cs typeface="Times New Roman" pitchFamily="18" charset="0"/>
              </a:rPr>
              <a:t>во время грозы! В него может попасть молния и нанести Вам удар током.</a:t>
            </a:r>
          </a:p>
          <a:p>
            <a:pPr>
              <a:buNone/>
            </a:pPr>
            <a:r>
              <a:rPr lang="ru-RU" sz="3000" dirty="0" smtClean="0">
                <a:latin typeface="Times New Roman" pitchFamily="18" charset="0"/>
                <a:cs typeface="Times New Roman" pitchFamily="18" charset="0"/>
              </a:rPr>
              <a:t>   Лучше </a:t>
            </a:r>
            <a:r>
              <a:rPr lang="ru-RU" sz="3000" b="1" dirty="0" smtClean="0">
                <a:latin typeface="Times New Roman" pitchFamily="18" charset="0"/>
                <a:cs typeface="Times New Roman" pitchFamily="18" charset="0"/>
              </a:rPr>
              <a:t>спрятаться в овраге </a:t>
            </a:r>
            <a:r>
              <a:rPr lang="ru-RU" sz="3000" dirty="0" smtClean="0">
                <a:latin typeface="Times New Roman" pitchFamily="18" charset="0"/>
                <a:cs typeface="Times New Roman" pitchFamily="18" charset="0"/>
              </a:rPr>
              <a:t>или под низкорослыми кустарниками!</a:t>
            </a:r>
            <a:endParaRPr lang="ru-RU" sz="3000" dirty="0">
              <a:latin typeface="Times New Roman" pitchFamily="18" charset="0"/>
              <a:cs typeface="Times New Roman" pitchFamily="18" charset="0"/>
            </a:endParaRPr>
          </a:p>
        </p:txBody>
      </p:sp>
      <p:pic>
        <p:nvPicPr>
          <p:cNvPr id="13313" name="Picture 1"/>
          <p:cNvPicPr>
            <a:picLocks noChangeAspect="1" noChangeArrowheads="1"/>
          </p:cNvPicPr>
          <p:nvPr/>
        </p:nvPicPr>
        <p:blipFill>
          <a:blip r:embed="rId2"/>
          <a:srcRect l="6442" t="14583" r="32064" b="22917"/>
          <a:stretch>
            <a:fillRect/>
          </a:stretch>
        </p:blipFill>
        <p:spPr bwMode="auto">
          <a:xfrm>
            <a:off x="1371600" y="2895600"/>
            <a:ext cx="6667500" cy="3810000"/>
          </a:xfrm>
          <a:prstGeom prst="rect">
            <a:avLst/>
          </a:prstGeom>
          <a:noFill/>
          <a:ln w="9525">
            <a:noFill/>
            <a:miter lim="800000"/>
            <a:headEnd/>
            <a:tailEnd/>
          </a:ln>
          <a:effectLst/>
        </p:spPr>
      </p:pic>
      <p:sp>
        <p:nvSpPr>
          <p:cNvPr id="5" name="Управляющая кнопка: домой 4">
            <a:hlinkClick r:id="rId3" action="ppaction://hlinksldjump" highlightClick="1"/>
          </p:cNvPr>
          <p:cNvSpPr/>
          <p:nvPr/>
        </p:nvSpPr>
        <p:spPr>
          <a:xfrm>
            <a:off x="8382000" y="6096000"/>
            <a:ext cx="533400" cy="533400"/>
          </a:xfrm>
          <a:prstGeom prst="actionButtonHome">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3" name="Содержимое 2"/>
          <p:cNvSpPr>
            <a:spLocks noGrp="1"/>
          </p:cNvSpPr>
          <p:nvPr>
            <p:ph idx="1"/>
          </p:nvPr>
        </p:nvSpPr>
        <p:spPr/>
        <p:txBody>
          <a:bodyPr/>
          <a:lstStyle/>
          <a:p>
            <a:pPr>
              <a:buNone/>
            </a:pPr>
            <a:r>
              <a:rPr lang="ru-RU" dirty="0" smtClean="0"/>
              <a:t>   </a:t>
            </a:r>
            <a:endParaRPr lang="ru-RU" dirty="0"/>
          </a:p>
        </p:txBody>
      </p:sp>
      <p:sp>
        <p:nvSpPr>
          <p:cNvPr id="4" name="Заголовок 1"/>
          <p:cNvSpPr txBox="1">
            <a:spLocks/>
          </p:cNvSpPr>
          <p:nvPr/>
        </p:nvSpPr>
        <p:spPr>
          <a:xfrm>
            <a:off x="457200" y="274638"/>
            <a:ext cx="1981200" cy="411162"/>
          </a:xfrm>
          <a:prstGeom prst="rect">
            <a:avLst/>
          </a:prstGeom>
        </p:spPr>
        <p:txBody>
          <a:bodyPr anchor="ctr">
            <a:normAutofit fontScale="60000" lnSpcReduction="2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ru-RU" sz="4300" b="0" i="0" u="none" strike="noStrike" kern="1200" cap="none" spc="0" normalizeH="0" baseline="0" noProof="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  </a:t>
            </a:r>
            <a:endParaRPr kumimoji="0" lang="ru-RU"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pic>
        <p:nvPicPr>
          <p:cNvPr id="5" name="Рисунок 4" descr="saliut-animatsiia-na-prozrachnom-fone-5.gif"/>
          <p:cNvPicPr>
            <a:picLocks noChangeAspect="1"/>
          </p:cNvPicPr>
          <p:nvPr/>
        </p:nvPicPr>
        <p:blipFill>
          <a:blip r:embed="rId2"/>
          <a:stretch>
            <a:fillRect/>
          </a:stretch>
        </p:blipFill>
        <p:spPr>
          <a:xfrm>
            <a:off x="186267" y="228600"/>
            <a:ext cx="8957733" cy="6400800"/>
          </a:xfrm>
          <a:prstGeom prst="rect">
            <a:avLst/>
          </a:prstGeom>
        </p:spPr>
      </p:pic>
      <p:sp>
        <p:nvSpPr>
          <p:cNvPr id="6" name="Содержимое 2"/>
          <p:cNvSpPr txBox="1">
            <a:spLocks/>
          </p:cNvSpPr>
          <p:nvPr/>
        </p:nvSpPr>
        <p:spPr>
          <a:xfrm>
            <a:off x="457200" y="1295400"/>
            <a:ext cx="8229600" cy="4830763"/>
          </a:xfrm>
          <a:prstGeom prst="rect">
            <a:avLst/>
          </a:prstGeom>
        </p:spPr>
        <p:txBody>
          <a:bodyPr>
            <a:normAutofit/>
          </a:bodyPr>
          <a:lstStyle/>
          <a:p>
            <a:pPr marL="365760" marR="0" lvl="0" indent="-283464" algn="ctr" defTabSz="914400" rtl="0" eaLnBrk="1" fontAlgn="auto" latinLnBrk="0" hangingPunct="1">
              <a:lnSpc>
                <a:spcPct val="100000"/>
              </a:lnSpc>
              <a:spcBef>
                <a:spcPts val="600"/>
              </a:spcBef>
              <a:spcAft>
                <a:spcPts val="0"/>
              </a:spcAft>
              <a:buClr>
                <a:schemeClr val="accent1"/>
              </a:buClr>
              <a:buSzPct val="80000"/>
              <a:buFont typeface="Wingdings 2"/>
              <a:buNone/>
              <a:tabLst/>
              <a:defRPr/>
            </a:pPr>
            <a:r>
              <a:rPr kumimoji="0" lang="ru-RU" sz="3200" b="0" i="0" u="none" strike="noStrike" kern="1200" cap="none" spc="0" normalizeH="0" baseline="0" noProof="0" dirty="0" smtClean="0">
                <a:ln>
                  <a:noFill/>
                </a:ln>
                <a:solidFill>
                  <a:schemeClr val="tx1"/>
                </a:solidFill>
                <a:effectLst/>
                <a:uLnTx/>
                <a:uFillTx/>
                <a:latin typeface="+mn-lt"/>
                <a:ea typeface="+mn-ea"/>
                <a:cs typeface="+mn-cs"/>
              </a:rPr>
              <a:t>   </a:t>
            </a:r>
            <a:r>
              <a:rPr kumimoji="0" lang="ru-RU" sz="7200" b="0" i="0" u="none" strike="noStrike" kern="1200" cap="none" spc="0" normalizeH="0" baseline="0" noProof="0" dirty="0" smtClean="0">
                <a:ln>
                  <a:noFill/>
                </a:ln>
                <a:solidFill>
                  <a:srgbClr val="CC00CC"/>
                </a:solidFill>
                <a:effectLst/>
                <a:uLnTx/>
                <a:uFillTx/>
                <a:latin typeface="Monotype Corsiva" pitchFamily="66" charset="0"/>
                <a:ea typeface="+mn-ea"/>
                <a:cs typeface="+mn-cs"/>
              </a:rPr>
              <a:t>Молодцы, ребята!</a:t>
            </a:r>
          </a:p>
          <a:p>
            <a:pPr marL="365760" marR="0" lvl="0" indent="-283464" algn="ctr" defTabSz="914400" rtl="0" eaLnBrk="1" fontAlgn="auto" latinLnBrk="0" hangingPunct="1">
              <a:lnSpc>
                <a:spcPct val="100000"/>
              </a:lnSpc>
              <a:spcBef>
                <a:spcPts val="600"/>
              </a:spcBef>
              <a:spcAft>
                <a:spcPts val="0"/>
              </a:spcAft>
              <a:buClr>
                <a:schemeClr val="accent1"/>
              </a:buClr>
              <a:buSzPct val="80000"/>
              <a:buFont typeface="Wingdings 2"/>
              <a:buNone/>
              <a:tabLst/>
              <a:defRPr/>
            </a:pPr>
            <a:r>
              <a:rPr kumimoji="0" lang="ru-RU" sz="7200" b="0" i="0" u="none" strike="noStrike" kern="1200" cap="none" spc="0" normalizeH="0" baseline="0" noProof="0" dirty="0" smtClean="0">
                <a:ln>
                  <a:noFill/>
                </a:ln>
                <a:solidFill>
                  <a:srgbClr val="CC00CC"/>
                </a:solidFill>
                <a:effectLst/>
                <a:uLnTx/>
                <a:uFillTx/>
                <a:latin typeface="Monotype Corsiva" pitchFamily="66" charset="0"/>
                <a:ea typeface="+mn-ea"/>
                <a:cs typeface="+mn-cs"/>
              </a:rPr>
              <a:t>Вы справились </a:t>
            </a:r>
          </a:p>
          <a:p>
            <a:pPr marL="365760" marR="0" lvl="0" indent="-283464" algn="ctr" defTabSz="914400" rtl="0" eaLnBrk="1" fontAlgn="auto" latinLnBrk="0" hangingPunct="1">
              <a:lnSpc>
                <a:spcPct val="100000"/>
              </a:lnSpc>
              <a:spcBef>
                <a:spcPts val="600"/>
              </a:spcBef>
              <a:spcAft>
                <a:spcPts val="0"/>
              </a:spcAft>
              <a:buClr>
                <a:schemeClr val="accent1"/>
              </a:buClr>
              <a:buSzPct val="80000"/>
              <a:buFont typeface="Wingdings 2"/>
              <a:buNone/>
              <a:tabLst/>
              <a:defRPr/>
            </a:pPr>
            <a:r>
              <a:rPr kumimoji="0" lang="ru-RU" sz="7200" b="0" i="0" u="none" strike="noStrike" kern="1200" cap="none" spc="0" normalizeH="0" baseline="0" noProof="0" dirty="0" smtClean="0">
                <a:ln>
                  <a:noFill/>
                </a:ln>
                <a:solidFill>
                  <a:srgbClr val="CC00CC"/>
                </a:solidFill>
                <a:effectLst/>
                <a:uLnTx/>
                <a:uFillTx/>
                <a:latin typeface="Monotype Corsiva" pitchFamily="66" charset="0"/>
                <a:ea typeface="+mn-ea"/>
                <a:cs typeface="+mn-cs"/>
              </a:rPr>
              <a:t>со всеми заданиями!</a:t>
            </a:r>
            <a:endParaRPr kumimoji="0" lang="ru-RU" sz="7200" b="0" i="0" u="none" strike="noStrike" kern="1200" cap="none" spc="0" normalizeH="0" baseline="0" noProof="0" dirty="0">
              <a:ln>
                <a:noFill/>
              </a:ln>
              <a:solidFill>
                <a:srgbClr val="CC00CC"/>
              </a:solidFill>
              <a:effectLst/>
              <a:uLnTx/>
              <a:uFillTx/>
              <a:latin typeface="Monotype Corsiva" pitchFamily="66"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iterate type="lt">
                                    <p:tmPct val="10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ppt_w</p:attrName>
                                        </p:attrNameLst>
                                      </p:cBhvr>
                                      <p:tavLst>
                                        <p:tav tm="0" fmla="#ppt_w*sin(2.5*pi*$)">
                                          <p:val>
                                            <p:fltVal val="0"/>
                                          </p:val>
                                        </p:tav>
                                        <p:tav tm="100000">
                                          <p:val>
                                            <p:fltVal val="1"/>
                                          </p:val>
                                        </p:tav>
                                      </p:tavLst>
                                    </p:anim>
                                    <p:anim calcmode="lin" valueType="num">
                                      <p:cBhvr>
                                        <p:cTn id="9" dur="1000" fill="hold"/>
                                        <p:tgtEl>
                                          <p:spTgt spid="6">
                                            <p:txEl>
                                              <p:pRg st="0" end="0"/>
                                            </p:txEl>
                                          </p:spTgt>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0"/>
                                  </p:stCondLst>
                                  <p:iterate type="lt">
                                    <p:tmPct val="10000"/>
                                  </p:iterate>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2000"/>
                                        <p:tgtEl>
                                          <p:spTgt spid="6">
                                            <p:txEl>
                                              <p:pRg st="1" end="1"/>
                                            </p:txEl>
                                          </p:spTgt>
                                        </p:tgtEl>
                                      </p:cBhvr>
                                    </p:animEffect>
                                    <p:anim calcmode="lin" valueType="num">
                                      <p:cBhvr>
                                        <p:cTn id="13" dur="2000" fill="hold"/>
                                        <p:tgtEl>
                                          <p:spTgt spid="6">
                                            <p:txEl>
                                              <p:pRg st="1" end="1"/>
                                            </p:txEl>
                                          </p:spTgt>
                                        </p:tgtEl>
                                        <p:attrNameLst>
                                          <p:attrName>ppt_w</p:attrName>
                                        </p:attrNameLst>
                                      </p:cBhvr>
                                      <p:tavLst>
                                        <p:tav tm="0" fmla="#ppt_w*sin(2.5*pi*$)">
                                          <p:val>
                                            <p:fltVal val="0"/>
                                          </p:val>
                                        </p:tav>
                                        <p:tav tm="100000">
                                          <p:val>
                                            <p:fltVal val="1"/>
                                          </p:val>
                                        </p:tav>
                                      </p:tavLst>
                                    </p:anim>
                                    <p:anim calcmode="lin" valueType="num">
                                      <p:cBhvr>
                                        <p:cTn id="14" dur="2000" fill="hold"/>
                                        <p:tgtEl>
                                          <p:spTgt spid="6">
                                            <p:txEl>
                                              <p:pRg st="1" end="1"/>
                                            </p:txEl>
                                          </p:spTgt>
                                        </p:tgtEl>
                                        <p:attrNameLst>
                                          <p:attrName>ppt_h</p:attrName>
                                        </p:attrNameLst>
                                      </p:cBhvr>
                                      <p:tavLst>
                                        <p:tav tm="0">
                                          <p:val>
                                            <p:strVal val="#ppt_h"/>
                                          </p:val>
                                        </p:tav>
                                        <p:tav tm="100000">
                                          <p:val>
                                            <p:strVal val="#ppt_h"/>
                                          </p:val>
                                        </p:tav>
                                      </p:tavLst>
                                    </p:anim>
                                  </p:childTnLst>
                                </p:cTn>
                              </p:par>
                              <p:par>
                                <p:cTn id="15" presetID="45" presetClass="entr" presetSubtype="0" fill="hold" nodeType="withEffect">
                                  <p:stCondLst>
                                    <p:cond delay="0"/>
                                  </p:stCondLst>
                                  <p:iterate type="lt">
                                    <p:tmPct val="10000"/>
                                  </p:iterate>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2000"/>
                                        <p:tgtEl>
                                          <p:spTgt spid="6">
                                            <p:txEl>
                                              <p:pRg st="2" end="2"/>
                                            </p:txEl>
                                          </p:spTgt>
                                        </p:tgtEl>
                                      </p:cBhvr>
                                    </p:animEffect>
                                    <p:anim calcmode="lin" valueType="num">
                                      <p:cBhvr>
                                        <p:cTn id="18" dur="2000" fill="hold"/>
                                        <p:tgtEl>
                                          <p:spTgt spid="6">
                                            <p:txEl>
                                              <p:pRg st="2" end="2"/>
                                            </p:txEl>
                                          </p:spTgt>
                                        </p:tgtEl>
                                        <p:attrNameLst>
                                          <p:attrName>ppt_w</p:attrName>
                                        </p:attrNameLst>
                                      </p:cBhvr>
                                      <p:tavLst>
                                        <p:tav tm="0" fmla="#ppt_w*sin(2.5*pi*$)">
                                          <p:val>
                                            <p:fltVal val="0"/>
                                          </p:val>
                                        </p:tav>
                                        <p:tav tm="100000">
                                          <p:val>
                                            <p:fltVal val="1"/>
                                          </p:val>
                                        </p:tav>
                                      </p:tavLst>
                                    </p:anim>
                                    <p:anim calcmode="lin" valueType="num">
                                      <p:cBhvr>
                                        <p:cTn id="19" dur="2000" fill="hold"/>
                                        <p:tgtEl>
                                          <p:spTgt spid="6">
                                            <p:txEl>
                                              <p:pRg st="2" end="2"/>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3" name="Содержимое 2"/>
          <p:cNvSpPr>
            <a:spLocks noGrp="1"/>
          </p:cNvSpPr>
          <p:nvPr>
            <p:ph idx="1"/>
          </p:nvPr>
        </p:nvSpPr>
        <p:spPr>
          <a:xfrm>
            <a:off x="990600" y="1066800"/>
            <a:ext cx="7943088" cy="5181600"/>
          </a:xfrm>
        </p:spPr>
        <p:txBody>
          <a:bodyPr/>
          <a:lstStyle/>
          <a:p>
            <a:pPr>
              <a:buNone/>
            </a:pPr>
            <a:r>
              <a:rPr lang="ru-RU" b="1" dirty="0" smtClean="0">
                <a:latin typeface="Times New Roman" pitchFamily="18" charset="0"/>
                <a:cs typeface="Times New Roman" pitchFamily="18" charset="0"/>
              </a:rPr>
              <a:t>   Цунами</a:t>
            </a:r>
            <a:r>
              <a:rPr lang="ru-RU" dirty="0" smtClean="0">
                <a:latin typeface="Times New Roman" pitchFamily="18" charset="0"/>
                <a:cs typeface="Times New Roman" pitchFamily="18" charset="0"/>
              </a:rPr>
              <a:t> — это </a:t>
            </a:r>
            <a:r>
              <a:rPr lang="ru-RU" b="1" dirty="0" smtClean="0">
                <a:latin typeface="Times New Roman" pitchFamily="18" charset="0"/>
                <a:cs typeface="Times New Roman" pitchFamily="18" charset="0"/>
              </a:rPr>
              <a:t>океанская волна, возбуждённая подводным землетрясением</a:t>
            </a:r>
            <a:r>
              <a:rPr lang="ru-RU" dirty="0" smtClean="0">
                <a:latin typeface="Times New Roman" pitchFamily="18" charset="0"/>
                <a:cs typeface="Times New Roman" pitchFamily="18" charset="0"/>
              </a:rPr>
              <a:t> либо другим событием, связанным с падением в воду крупного объекта (метеорита, фрагмента скалы, айсберга, оползня и т. п.)</a:t>
            </a:r>
            <a:endParaRPr lang="ru-RU" dirty="0">
              <a:latin typeface="Times New Roman" pitchFamily="18" charset="0"/>
              <a:cs typeface="Times New Roman" pitchFamily="18" charset="0"/>
            </a:endParaRPr>
          </a:p>
        </p:txBody>
      </p:sp>
      <p:sp>
        <p:nvSpPr>
          <p:cNvPr id="4" name="Управляющая кнопка: домой 3">
            <a:hlinkClick r:id="rId2" action="ppaction://hlinksldjump" highlightClick="1"/>
          </p:cNvPr>
          <p:cNvSpPr/>
          <p:nvPr/>
        </p:nvSpPr>
        <p:spPr>
          <a:xfrm>
            <a:off x="8382000" y="6096000"/>
            <a:ext cx="533400" cy="533400"/>
          </a:xfrm>
          <a:prstGeom prst="actionButtonHome">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ru-RU"/>
          </a:p>
        </p:txBody>
      </p:sp>
      <p:pic>
        <p:nvPicPr>
          <p:cNvPr id="12289" name="Picture 1"/>
          <p:cNvPicPr>
            <a:picLocks noChangeAspect="1" noChangeArrowheads="1"/>
          </p:cNvPicPr>
          <p:nvPr/>
        </p:nvPicPr>
        <p:blipFill>
          <a:blip r:embed="rId3"/>
          <a:srcRect l="7566" t="37500" r="30893" b="45833"/>
          <a:stretch>
            <a:fillRect/>
          </a:stretch>
        </p:blipFill>
        <p:spPr bwMode="auto">
          <a:xfrm>
            <a:off x="152400" y="4572000"/>
            <a:ext cx="8991600" cy="1219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3" name="Содержимое 2"/>
          <p:cNvSpPr>
            <a:spLocks noGrp="1"/>
          </p:cNvSpPr>
          <p:nvPr>
            <p:ph idx="1"/>
          </p:nvPr>
        </p:nvSpPr>
        <p:spPr>
          <a:xfrm>
            <a:off x="1066800" y="609600"/>
            <a:ext cx="7866888" cy="5638800"/>
          </a:xfrm>
        </p:spPr>
        <p:txBody>
          <a:bodyPr/>
          <a:lstStyle/>
          <a:p>
            <a:pPr algn="ctr">
              <a:buNone/>
            </a:pPr>
            <a:r>
              <a:rPr lang="ru-RU" dirty="0" smtClean="0"/>
              <a:t>ЗЕМЛЕТРЯСЕНИЕ </a:t>
            </a:r>
            <a:endParaRPr lang="ru-RU" dirty="0"/>
          </a:p>
        </p:txBody>
      </p:sp>
      <p:pic>
        <p:nvPicPr>
          <p:cNvPr id="5" name="Picture 1"/>
          <p:cNvPicPr>
            <a:picLocks noChangeAspect="1" noChangeArrowheads="1"/>
          </p:cNvPicPr>
          <p:nvPr/>
        </p:nvPicPr>
        <p:blipFill>
          <a:blip r:embed="rId2"/>
          <a:srcRect l="5811" t="15547" r="31235" b="24160"/>
          <a:stretch>
            <a:fillRect/>
          </a:stretch>
        </p:blipFill>
        <p:spPr bwMode="auto">
          <a:xfrm>
            <a:off x="1066800" y="1447800"/>
            <a:ext cx="7641771" cy="4114800"/>
          </a:xfrm>
          <a:prstGeom prst="rect">
            <a:avLst/>
          </a:prstGeom>
          <a:noFill/>
          <a:ln w="9525">
            <a:noFill/>
            <a:miter lim="800000"/>
            <a:headEnd/>
            <a:tailEnd/>
          </a:ln>
          <a:effectLst/>
        </p:spPr>
      </p:pic>
      <p:sp>
        <p:nvSpPr>
          <p:cNvPr id="6" name="Управляющая кнопка: домой 5">
            <a:hlinkClick r:id="rId3" action="ppaction://hlinksldjump" highlightClick="1"/>
          </p:cNvPr>
          <p:cNvSpPr/>
          <p:nvPr/>
        </p:nvSpPr>
        <p:spPr>
          <a:xfrm>
            <a:off x="8382000" y="6096000"/>
            <a:ext cx="533400" cy="533400"/>
          </a:xfrm>
          <a:prstGeom prst="actionButtonHome">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3" name="Содержимое 2"/>
          <p:cNvSpPr>
            <a:spLocks noGrp="1"/>
          </p:cNvSpPr>
          <p:nvPr>
            <p:ph idx="1"/>
          </p:nvPr>
        </p:nvSpPr>
        <p:spPr>
          <a:xfrm>
            <a:off x="1435608" y="609600"/>
            <a:ext cx="7498080" cy="5638800"/>
          </a:xfrm>
        </p:spPr>
        <p:txBody>
          <a:bodyPr/>
          <a:lstStyle/>
          <a:p>
            <a:pPr algn="ctr">
              <a:buNone/>
            </a:pPr>
            <a:r>
              <a:rPr lang="ru-RU" dirty="0" smtClean="0"/>
              <a:t> </a:t>
            </a:r>
            <a:r>
              <a:rPr lang="ru-RU" sz="3600" dirty="0" smtClean="0">
                <a:latin typeface="Times New Roman" pitchFamily="18" charset="0"/>
                <a:cs typeface="Times New Roman" pitchFamily="18" charset="0"/>
              </a:rPr>
              <a:t>ТОРНАДО (СМЕРЧ)</a:t>
            </a:r>
            <a:endParaRPr lang="ru-RU" sz="3600" dirty="0">
              <a:latin typeface="Times New Roman" pitchFamily="18" charset="0"/>
              <a:cs typeface="Times New Roman" pitchFamily="18" charset="0"/>
            </a:endParaRPr>
          </a:p>
        </p:txBody>
      </p:sp>
      <p:pic>
        <p:nvPicPr>
          <p:cNvPr id="5" name="Picture 1"/>
          <p:cNvPicPr>
            <a:picLocks noChangeAspect="1" noChangeArrowheads="1"/>
          </p:cNvPicPr>
          <p:nvPr/>
        </p:nvPicPr>
        <p:blipFill>
          <a:blip r:embed="rId2"/>
          <a:srcRect l="13379" t="12048" r="38865" b="28313"/>
          <a:stretch>
            <a:fillRect/>
          </a:stretch>
        </p:blipFill>
        <p:spPr bwMode="auto">
          <a:xfrm>
            <a:off x="1752600" y="1371600"/>
            <a:ext cx="6294582" cy="4419600"/>
          </a:xfrm>
          <a:prstGeom prst="rect">
            <a:avLst/>
          </a:prstGeom>
          <a:noFill/>
          <a:ln w="9525">
            <a:noFill/>
            <a:miter lim="800000"/>
            <a:headEnd/>
            <a:tailEnd/>
          </a:ln>
          <a:effectLst/>
        </p:spPr>
      </p:pic>
      <p:sp>
        <p:nvSpPr>
          <p:cNvPr id="6" name="Управляющая кнопка: домой 5">
            <a:hlinkClick r:id="rId3" action="ppaction://hlinksldjump" highlightClick="1"/>
          </p:cNvPr>
          <p:cNvSpPr/>
          <p:nvPr/>
        </p:nvSpPr>
        <p:spPr>
          <a:xfrm>
            <a:off x="8382000" y="6096000"/>
            <a:ext cx="533400" cy="533400"/>
          </a:xfrm>
          <a:prstGeom prst="actionButtonHome">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3" name="Содержимое 2"/>
          <p:cNvSpPr>
            <a:spLocks noGrp="1"/>
          </p:cNvSpPr>
          <p:nvPr>
            <p:ph idx="1"/>
          </p:nvPr>
        </p:nvSpPr>
        <p:spPr>
          <a:xfrm>
            <a:off x="762000" y="152400"/>
            <a:ext cx="8171688" cy="6096000"/>
          </a:xfrm>
        </p:spPr>
        <p:txBody>
          <a:bodyPr/>
          <a:lstStyle/>
          <a:p>
            <a:pPr>
              <a:buNone/>
            </a:pPr>
            <a:r>
              <a:rPr lang="ru-RU" dirty="0" smtClean="0">
                <a:latin typeface="Times New Roman" pitchFamily="18" charset="0"/>
                <a:cs typeface="Times New Roman" pitchFamily="18" charset="0"/>
              </a:rPr>
              <a:t>   </a:t>
            </a:r>
            <a:r>
              <a:rPr lang="ru-RU" sz="3000" dirty="0" smtClean="0">
                <a:latin typeface="Times New Roman" pitchFamily="18" charset="0"/>
                <a:cs typeface="Times New Roman" pitchFamily="18" charset="0"/>
              </a:rPr>
              <a:t>При солнечных ожогах </a:t>
            </a:r>
            <a:r>
              <a:rPr lang="ru-RU" sz="3000" b="1" dirty="0" smtClean="0">
                <a:latin typeface="Times New Roman" pitchFamily="18" charset="0"/>
                <a:cs typeface="Times New Roman" pitchFamily="18" charset="0"/>
              </a:rPr>
              <a:t>нельзя наносить на кожу крем, вазелин, масло, сметану и другие жирные продукты</a:t>
            </a:r>
            <a:r>
              <a:rPr lang="ru-RU" sz="3000" dirty="0" smtClean="0">
                <a:latin typeface="Times New Roman" pitchFamily="18" charset="0"/>
                <a:cs typeface="Times New Roman" pitchFamily="18" charset="0"/>
              </a:rPr>
              <a:t>. </a:t>
            </a:r>
          </a:p>
          <a:p>
            <a:pPr>
              <a:buNone/>
            </a:pPr>
            <a:r>
              <a:rPr lang="ru-RU" sz="3000" dirty="0" smtClean="0">
                <a:latin typeface="Times New Roman" pitchFamily="18" charset="0"/>
                <a:cs typeface="Times New Roman" pitchFamily="18" charset="0"/>
              </a:rPr>
              <a:t>   Жир образует плёнку, которая не даёт влаге испаряться, повышает местную температуру кожи и замедляет заживление ран. </a:t>
            </a:r>
          </a:p>
          <a:p>
            <a:pPr>
              <a:buNone/>
            </a:pPr>
            <a:r>
              <a:rPr lang="ru-RU" sz="3000" dirty="0" smtClean="0">
                <a:latin typeface="Times New Roman" pitchFamily="18" charset="0"/>
                <a:cs typeface="Times New Roman" pitchFamily="18" charset="0"/>
              </a:rPr>
              <a:t>   Лучше использовать                                          специальную пенку                                                           от ожогов, которая                                                продается в аптеке.</a:t>
            </a:r>
            <a:endParaRPr lang="ru-RU" sz="3000" dirty="0">
              <a:latin typeface="Times New Roman" pitchFamily="18" charset="0"/>
              <a:cs typeface="Times New Roman" pitchFamily="18" charset="0"/>
            </a:endParaRPr>
          </a:p>
        </p:txBody>
      </p:sp>
      <p:pic>
        <p:nvPicPr>
          <p:cNvPr id="5" name="Picture 1"/>
          <p:cNvPicPr>
            <a:picLocks noChangeAspect="1" noChangeArrowheads="1"/>
          </p:cNvPicPr>
          <p:nvPr/>
        </p:nvPicPr>
        <p:blipFill>
          <a:blip r:embed="rId2"/>
          <a:srcRect l="13986" t="11856" r="40326" b="20149"/>
          <a:stretch>
            <a:fillRect/>
          </a:stretch>
        </p:blipFill>
        <p:spPr bwMode="auto">
          <a:xfrm>
            <a:off x="4800600" y="3048000"/>
            <a:ext cx="3733800" cy="3124200"/>
          </a:xfrm>
          <a:prstGeom prst="rect">
            <a:avLst/>
          </a:prstGeom>
          <a:noFill/>
          <a:ln w="9525">
            <a:noFill/>
            <a:miter lim="800000"/>
            <a:headEnd/>
            <a:tailEnd/>
          </a:ln>
          <a:effectLst/>
        </p:spPr>
      </p:pic>
      <p:sp>
        <p:nvSpPr>
          <p:cNvPr id="6" name="Управляющая кнопка: домой 5">
            <a:hlinkClick r:id="rId3" action="ppaction://hlinksldjump" highlightClick="1"/>
          </p:cNvPr>
          <p:cNvSpPr/>
          <p:nvPr/>
        </p:nvSpPr>
        <p:spPr>
          <a:xfrm>
            <a:off x="8382000" y="6096000"/>
            <a:ext cx="533400" cy="533400"/>
          </a:xfrm>
          <a:prstGeom prst="actionButtonHome">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l="29282" t="15625" r="50220" b="27083"/>
          <a:stretch>
            <a:fillRect/>
          </a:stretch>
        </p:blipFill>
        <p:spPr bwMode="auto">
          <a:xfrm>
            <a:off x="0" y="1981200"/>
            <a:ext cx="2667000" cy="4191000"/>
          </a:xfrm>
          <a:prstGeom prst="rect">
            <a:avLst/>
          </a:prstGeom>
          <a:noFill/>
          <a:ln w="9525">
            <a:noFill/>
            <a:miter lim="800000"/>
            <a:headEnd/>
            <a:tailEnd/>
          </a:ln>
          <a:effectLst/>
        </p:spPr>
      </p:pic>
      <p:sp>
        <p:nvSpPr>
          <p:cNvPr id="2" name="Заголовок 1"/>
          <p:cNvSpPr>
            <a:spLocks noGrp="1"/>
          </p:cNvSpPr>
          <p:nvPr>
            <p:ph type="title"/>
          </p:nvPr>
        </p:nvSpPr>
        <p:spPr/>
        <p:txBody>
          <a:bodyPr/>
          <a:lstStyle/>
          <a:p>
            <a:r>
              <a:rPr lang="ru-RU" dirty="0" smtClean="0"/>
              <a:t>  </a:t>
            </a:r>
            <a:endParaRPr lang="ru-RU" dirty="0"/>
          </a:p>
        </p:txBody>
      </p:sp>
      <p:sp>
        <p:nvSpPr>
          <p:cNvPr id="3" name="Содержимое 2"/>
          <p:cNvSpPr>
            <a:spLocks noGrp="1"/>
          </p:cNvSpPr>
          <p:nvPr>
            <p:ph idx="1"/>
          </p:nvPr>
        </p:nvSpPr>
        <p:spPr>
          <a:xfrm>
            <a:off x="1600200" y="457200"/>
            <a:ext cx="7333488" cy="2895600"/>
          </a:xfrm>
        </p:spPr>
        <p:txBody>
          <a:bodyPr>
            <a:normAutofit/>
          </a:bodyPr>
          <a:lstStyle/>
          <a:p>
            <a:pPr>
              <a:buNone/>
            </a:pPr>
            <a:r>
              <a:rPr lang="ru-RU" sz="3000" dirty="0" smtClean="0">
                <a:latin typeface="Times New Roman" pitchFamily="18" charset="0"/>
                <a:cs typeface="Times New Roman" pitchFamily="18" charset="0"/>
              </a:rPr>
              <a:t>    Кричать «Тону! Помогите!» в шутку на воде нельзя, потому что это</a:t>
            </a:r>
            <a:r>
              <a:rPr lang="ru-RU" sz="3000" b="1" dirty="0" smtClean="0">
                <a:latin typeface="Times New Roman" pitchFamily="18" charset="0"/>
                <a:cs typeface="Times New Roman" pitchFamily="18" charset="0"/>
              </a:rPr>
              <a:t> </a:t>
            </a:r>
            <a:r>
              <a:rPr lang="ru-RU" sz="3000" dirty="0" smtClean="0">
                <a:latin typeface="Times New Roman" pitchFamily="18" charset="0"/>
                <a:cs typeface="Times New Roman" pitchFamily="18" charset="0"/>
              </a:rPr>
              <a:t>может привести к потере времени спасателей, которые бросятся на крик, а в это время в воде может оказаться человек, которому на самом деле нужна помощь.  </a:t>
            </a:r>
          </a:p>
          <a:p>
            <a:pPr>
              <a:buNone/>
            </a:pPr>
            <a:endParaRPr lang="ru-RU" sz="3000" dirty="0" smtClean="0">
              <a:latin typeface="Times New Roman" pitchFamily="18" charset="0"/>
              <a:cs typeface="Times New Roman" pitchFamily="18" charset="0"/>
            </a:endParaRPr>
          </a:p>
          <a:p>
            <a:pPr>
              <a:buNone/>
            </a:pPr>
            <a:endParaRPr lang="ru-RU" dirty="0"/>
          </a:p>
        </p:txBody>
      </p:sp>
      <p:sp>
        <p:nvSpPr>
          <p:cNvPr id="4" name="Управляющая кнопка: домой 3">
            <a:hlinkClick r:id="rId3" action="ppaction://hlinksldjump" highlightClick="1"/>
          </p:cNvPr>
          <p:cNvSpPr/>
          <p:nvPr/>
        </p:nvSpPr>
        <p:spPr>
          <a:xfrm>
            <a:off x="8382000" y="6096000"/>
            <a:ext cx="533400" cy="533400"/>
          </a:xfrm>
          <a:prstGeom prst="actionButtonHome">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ru-RU"/>
          </a:p>
        </p:txBody>
      </p:sp>
      <p:sp>
        <p:nvSpPr>
          <p:cNvPr id="6" name="TextBox 5"/>
          <p:cNvSpPr txBox="1"/>
          <p:nvPr/>
        </p:nvSpPr>
        <p:spPr>
          <a:xfrm>
            <a:off x="2743200" y="3657600"/>
            <a:ext cx="5791200" cy="2400657"/>
          </a:xfrm>
          <a:prstGeom prst="rect">
            <a:avLst/>
          </a:prstGeom>
          <a:noFill/>
        </p:spPr>
        <p:txBody>
          <a:bodyPr wrap="square" rtlCol="0">
            <a:spAutoFit/>
          </a:bodyPr>
          <a:lstStyle/>
          <a:p>
            <a:pPr>
              <a:buNone/>
            </a:pPr>
            <a:r>
              <a:rPr lang="ru-RU" sz="3000" dirty="0" smtClean="0">
                <a:latin typeface="Times New Roman" pitchFamily="18" charset="0"/>
                <a:cs typeface="Times New Roman" pitchFamily="18" charset="0"/>
              </a:rPr>
              <a:t>Кроме того, если в будущем произойдёт реальная ситуация, когда человек будет тонуть, люди могут не поверить ему, подумав, что их разыграли.</a:t>
            </a:r>
            <a:endParaRPr lang="ru-RU" sz="30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43000" y="274638"/>
            <a:ext cx="7790688" cy="1143000"/>
          </a:xfrm>
        </p:spPr>
        <p:txBody>
          <a:bodyPr>
            <a:noAutofit/>
          </a:bodyPr>
          <a:lstStyle/>
          <a:p>
            <a:pPr algn="ctr"/>
            <a:r>
              <a:rPr lang="ru-RU" sz="3600" dirty="0" smtClean="0">
                <a:effectLst/>
                <a:latin typeface="Times New Roman" pitchFamily="18" charset="0"/>
                <a:cs typeface="Times New Roman" pitchFamily="18" charset="0"/>
              </a:rPr>
              <a:t>Какое правило поведения на льду нарушили дети?</a:t>
            </a:r>
            <a:endParaRPr lang="ru-RU" sz="3600" dirty="0">
              <a:effectLst/>
              <a:latin typeface="Times New Roman" pitchFamily="18" charset="0"/>
              <a:cs typeface="Times New Roman" pitchFamily="18" charset="0"/>
            </a:endParaRPr>
          </a:p>
        </p:txBody>
      </p:sp>
      <p:pic>
        <p:nvPicPr>
          <p:cNvPr id="18434" name="Picture 2"/>
          <p:cNvPicPr>
            <a:picLocks noGrp="1" noChangeAspect="1" noChangeArrowheads="1"/>
          </p:cNvPicPr>
          <p:nvPr>
            <p:ph idx="1"/>
          </p:nvPr>
        </p:nvPicPr>
        <p:blipFill>
          <a:blip r:embed="rId2"/>
          <a:srcRect l="18459" t="9337" r="18544" b="7529"/>
          <a:stretch>
            <a:fillRect/>
          </a:stretch>
        </p:blipFill>
        <p:spPr bwMode="auto">
          <a:xfrm>
            <a:off x="1371600" y="1371600"/>
            <a:ext cx="6440557" cy="4778477"/>
          </a:xfrm>
          <a:prstGeom prst="rect">
            <a:avLst/>
          </a:prstGeom>
          <a:noFill/>
          <a:ln w="9525">
            <a:noFill/>
            <a:miter lim="800000"/>
            <a:headEnd/>
            <a:tailEnd/>
          </a:ln>
          <a:effectLst/>
        </p:spPr>
      </p:pic>
      <p:sp>
        <p:nvSpPr>
          <p:cNvPr id="6" name="Овал 5"/>
          <p:cNvSpPr/>
          <p:nvPr/>
        </p:nvSpPr>
        <p:spPr>
          <a:xfrm>
            <a:off x="6477000" y="5715000"/>
            <a:ext cx="2438400" cy="762000"/>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3200" b="1" dirty="0" smtClean="0">
                <a:latin typeface="Times New Roman" pitchFamily="18" charset="0"/>
                <a:cs typeface="Times New Roman" pitchFamily="18" charset="0"/>
                <a:hlinkClick r:id="rId3" action="ppaction://hlinksldjump"/>
              </a:rPr>
              <a:t>ОТВЕТ</a:t>
            </a:r>
            <a:endParaRPr lang="ru-RU" sz="32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001000" y="274638"/>
            <a:ext cx="932688" cy="334962"/>
          </a:xfrm>
        </p:spPr>
        <p:txBody>
          <a:bodyPr>
            <a:normAutofit fontScale="90000"/>
          </a:bodyPr>
          <a:lstStyle/>
          <a:p>
            <a:r>
              <a:rPr lang="ru-RU" dirty="0" smtClean="0"/>
              <a:t>  </a:t>
            </a:r>
            <a:br>
              <a:rPr lang="ru-RU" dirty="0" smtClean="0"/>
            </a:br>
            <a:endParaRPr lang="ru-RU" dirty="0"/>
          </a:p>
        </p:txBody>
      </p:sp>
      <p:sp>
        <p:nvSpPr>
          <p:cNvPr id="3" name="Содержимое 2"/>
          <p:cNvSpPr>
            <a:spLocks noGrp="1"/>
          </p:cNvSpPr>
          <p:nvPr>
            <p:ph idx="1"/>
          </p:nvPr>
        </p:nvSpPr>
        <p:spPr>
          <a:xfrm>
            <a:off x="685800" y="228600"/>
            <a:ext cx="8247888" cy="6019800"/>
          </a:xfrm>
        </p:spPr>
        <p:txBody>
          <a:bodyPr>
            <a:normAutofit/>
          </a:bodyPr>
          <a:lstStyle/>
          <a:p>
            <a:pPr>
              <a:buNone/>
            </a:pPr>
            <a:r>
              <a:rPr lang="ru-RU" sz="2800" dirty="0" smtClean="0">
                <a:latin typeface="Times New Roman" pitchFamily="18" charset="0"/>
                <a:cs typeface="Times New Roman" pitchFamily="18" charset="0"/>
              </a:rPr>
              <a:t>   </a:t>
            </a:r>
            <a:r>
              <a:rPr lang="ru-RU" sz="2600" dirty="0" smtClean="0">
                <a:latin typeface="Times New Roman" pitchFamily="18" charset="0"/>
                <a:cs typeface="Times New Roman" pitchFamily="18" charset="0"/>
              </a:rPr>
              <a:t>Катя, Миша и Вова решили прогуляться по берегу реки. На улице был жаркий летний день и мальчики решили искупаться.</a:t>
            </a:r>
          </a:p>
          <a:p>
            <a:pPr>
              <a:buNone/>
            </a:pPr>
            <a:r>
              <a:rPr lang="ru-RU" sz="2600" dirty="0" smtClean="0">
                <a:latin typeface="Times New Roman" pitchFamily="18" charset="0"/>
                <a:cs typeface="Times New Roman" pitchFamily="18" charset="0"/>
              </a:rPr>
              <a:t>   «Может не стоит тут купаться?» – заволновалась Катя – «Мы ведь раньше тут никогда не были и не знаем, что это за место»</a:t>
            </a:r>
          </a:p>
          <a:p>
            <a:pPr>
              <a:buNone/>
            </a:pPr>
            <a:r>
              <a:rPr lang="ru-RU" sz="2600" dirty="0" smtClean="0">
                <a:latin typeface="Times New Roman" pitchFamily="18" charset="0"/>
                <a:cs typeface="Times New Roman" pitchFamily="18" charset="0"/>
              </a:rPr>
              <a:t>   «Река как река. Везде                                                                                        одинаковая» – ответил                                                               Вова и </a:t>
            </a:r>
            <a:r>
              <a:rPr lang="ru-RU" sz="2600" dirty="0" err="1" smtClean="0">
                <a:latin typeface="Times New Roman" pitchFamily="18" charset="0"/>
                <a:cs typeface="Times New Roman" pitchFamily="18" charset="0"/>
              </a:rPr>
              <a:t>сразбегу</a:t>
            </a:r>
            <a:r>
              <a:rPr lang="ru-RU" sz="2600" dirty="0" smtClean="0">
                <a:latin typeface="Times New Roman" pitchFamily="18" charset="0"/>
                <a:cs typeface="Times New Roman" pitchFamily="18" charset="0"/>
              </a:rPr>
              <a:t> нырнул                                                                   в воду. Вынырнул                                                                             мальчик с глубоким                                                                         порезом на руке.                                                                          Как Вы считаете, что произошло? И почему так случилось?</a:t>
            </a:r>
            <a:endParaRPr lang="ru-RU" sz="2600" dirty="0">
              <a:latin typeface="Times New Roman" pitchFamily="18" charset="0"/>
              <a:cs typeface="Times New Roman" pitchFamily="18" charset="0"/>
            </a:endParaRPr>
          </a:p>
        </p:txBody>
      </p:sp>
      <p:pic>
        <p:nvPicPr>
          <p:cNvPr id="5" name="Рисунок 4" descr="maxresdefault - копия.jpg"/>
          <p:cNvPicPr>
            <a:picLocks noChangeAspect="1"/>
          </p:cNvPicPr>
          <p:nvPr/>
        </p:nvPicPr>
        <p:blipFill>
          <a:blip r:embed="rId2"/>
          <a:srcRect b="11254"/>
          <a:stretch>
            <a:fillRect/>
          </a:stretch>
        </p:blipFill>
        <p:spPr>
          <a:xfrm>
            <a:off x="4495800" y="2514600"/>
            <a:ext cx="4443173" cy="2667000"/>
          </a:xfrm>
          <a:prstGeom prst="rect">
            <a:avLst/>
          </a:prstGeom>
        </p:spPr>
      </p:pic>
      <p:sp>
        <p:nvSpPr>
          <p:cNvPr id="7" name="Овал 6"/>
          <p:cNvSpPr/>
          <p:nvPr/>
        </p:nvSpPr>
        <p:spPr>
          <a:xfrm>
            <a:off x="6477000" y="5715000"/>
            <a:ext cx="2438400" cy="762000"/>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3200" b="1" dirty="0" smtClean="0">
                <a:latin typeface="Times New Roman" pitchFamily="18" charset="0"/>
                <a:cs typeface="Times New Roman" pitchFamily="18" charset="0"/>
                <a:hlinkClick r:id="rId3" action="ppaction://hlinksldjump"/>
              </a:rPr>
              <a:t>ОТВЕТ</a:t>
            </a:r>
            <a:endParaRPr lang="ru-RU" sz="32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3" name="Содержимое 2"/>
          <p:cNvSpPr>
            <a:spLocks noGrp="1"/>
          </p:cNvSpPr>
          <p:nvPr>
            <p:ph idx="1"/>
          </p:nvPr>
        </p:nvSpPr>
        <p:spPr>
          <a:xfrm>
            <a:off x="990600" y="533400"/>
            <a:ext cx="7848600" cy="5715000"/>
          </a:xfrm>
        </p:spPr>
        <p:txBody>
          <a:bodyPr/>
          <a:lstStyle/>
          <a:p>
            <a:pPr algn="ctr">
              <a:buNone/>
            </a:pPr>
            <a:r>
              <a:rPr lang="ru-RU" dirty="0" smtClean="0">
                <a:latin typeface="Times New Roman" pitchFamily="18" charset="0"/>
                <a:cs typeface="Times New Roman" pitchFamily="18" charset="0"/>
              </a:rPr>
              <a:t>Почему нельзя звать на помощь в шутку</a:t>
            </a:r>
          </a:p>
          <a:p>
            <a:pPr algn="ctr">
              <a:buNone/>
            </a:pPr>
            <a:r>
              <a:rPr lang="ru-RU" dirty="0" smtClean="0">
                <a:latin typeface="Times New Roman" pitchFamily="18" charset="0"/>
                <a:cs typeface="Times New Roman" pitchFamily="18" charset="0"/>
              </a:rPr>
              <a:t> во время игр в воде?</a:t>
            </a:r>
            <a:endParaRPr lang="ru-RU" dirty="0">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2"/>
          <a:srcRect l="17569" t="19792" r="43192" b="28125"/>
          <a:stretch>
            <a:fillRect/>
          </a:stretch>
        </p:blipFill>
        <p:spPr bwMode="auto">
          <a:xfrm>
            <a:off x="1981200" y="1752600"/>
            <a:ext cx="5718048" cy="4267200"/>
          </a:xfrm>
          <a:prstGeom prst="rect">
            <a:avLst/>
          </a:prstGeom>
          <a:noFill/>
          <a:ln w="9525">
            <a:noFill/>
            <a:miter lim="800000"/>
            <a:headEnd/>
            <a:tailEnd/>
          </a:ln>
          <a:effectLst/>
        </p:spPr>
      </p:pic>
      <p:sp>
        <p:nvSpPr>
          <p:cNvPr id="5" name="Овал 4"/>
          <p:cNvSpPr/>
          <p:nvPr/>
        </p:nvSpPr>
        <p:spPr>
          <a:xfrm>
            <a:off x="6477000" y="5943600"/>
            <a:ext cx="2438400" cy="762000"/>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3200" b="1" dirty="0" smtClean="0">
                <a:latin typeface="Times New Roman" pitchFamily="18" charset="0"/>
                <a:cs typeface="Times New Roman" pitchFamily="18" charset="0"/>
                <a:hlinkClick r:id="rId3" action="ppaction://hlinksldjump"/>
              </a:rPr>
              <a:t>ОТВЕТ</a:t>
            </a:r>
            <a:endParaRPr lang="ru-RU" sz="32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24800" y="274638"/>
            <a:ext cx="1008888" cy="563562"/>
          </a:xfrm>
        </p:spPr>
        <p:txBody>
          <a:bodyPr>
            <a:normAutofit fontScale="90000"/>
          </a:bodyPr>
          <a:lstStyle/>
          <a:p>
            <a:r>
              <a:rPr lang="ru-RU" dirty="0" smtClean="0"/>
              <a:t>  </a:t>
            </a:r>
            <a:endParaRPr lang="ru-RU" dirty="0"/>
          </a:p>
        </p:txBody>
      </p:sp>
      <p:sp>
        <p:nvSpPr>
          <p:cNvPr id="3" name="Содержимое 2"/>
          <p:cNvSpPr>
            <a:spLocks noGrp="1"/>
          </p:cNvSpPr>
          <p:nvPr>
            <p:ph idx="1"/>
          </p:nvPr>
        </p:nvSpPr>
        <p:spPr>
          <a:xfrm>
            <a:off x="838200" y="152400"/>
            <a:ext cx="8095488" cy="6096000"/>
          </a:xfrm>
        </p:spPr>
        <p:txBody>
          <a:bodyPr>
            <a:normAutofit/>
          </a:bodyPr>
          <a:lstStyle/>
          <a:p>
            <a:pPr>
              <a:buNone/>
            </a:pPr>
            <a:r>
              <a:rPr lang="ru-RU" sz="2800"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Коля сделал памятки для друзей «Правила поведения на воде в летний период», но допустил ошибки. Найдите и исправьте все ошибки, которые допустил Коля.</a:t>
            </a:r>
            <a:endParaRPr lang="ru-RU" dirty="0">
              <a:latin typeface="Times New Roman" pitchFamily="18" charset="0"/>
              <a:cs typeface="Times New Roman" pitchFamily="18" charset="0"/>
            </a:endParaRPr>
          </a:p>
        </p:txBody>
      </p:sp>
      <p:pic>
        <p:nvPicPr>
          <p:cNvPr id="5" name="Рисунок 4" descr="1.png"/>
          <p:cNvPicPr>
            <a:picLocks noChangeAspect="1"/>
          </p:cNvPicPr>
          <p:nvPr/>
        </p:nvPicPr>
        <p:blipFill>
          <a:blip r:embed="rId2"/>
          <a:stretch>
            <a:fillRect/>
          </a:stretch>
        </p:blipFill>
        <p:spPr>
          <a:xfrm>
            <a:off x="0" y="2286000"/>
            <a:ext cx="9144000" cy="3553321"/>
          </a:xfrm>
          <a:prstGeom prst="rect">
            <a:avLst/>
          </a:prstGeom>
        </p:spPr>
      </p:pic>
      <p:sp>
        <p:nvSpPr>
          <p:cNvPr id="6" name="Овал 5"/>
          <p:cNvSpPr/>
          <p:nvPr/>
        </p:nvSpPr>
        <p:spPr>
          <a:xfrm>
            <a:off x="6553200" y="5943600"/>
            <a:ext cx="2438400" cy="762000"/>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3200" b="1" dirty="0" smtClean="0">
                <a:latin typeface="Times New Roman" pitchFamily="18" charset="0"/>
                <a:cs typeface="Times New Roman" pitchFamily="18" charset="0"/>
                <a:hlinkClick r:id="rId3" action="ppaction://hlinksldjump"/>
              </a:rPr>
              <a:t>ОТВЕТ</a:t>
            </a:r>
            <a:endParaRPr lang="ru-RU" sz="32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077200" y="274638"/>
            <a:ext cx="856488" cy="487362"/>
          </a:xfrm>
        </p:spPr>
        <p:txBody>
          <a:bodyPr>
            <a:normAutofit fontScale="90000"/>
          </a:bodyPr>
          <a:lstStyle/>
          <a:p>
            <a:r>
              <a:rPr lang="ru-RU" dirty="0" smtClean="0"/>
              <a:t> </a:t>
            </a:r>
            <a:endParaRPr lang="ru-RU" dirty="0"/>
          </a:p>
        </p:txBody>
      </p:sp>
      <p:sp>
        <p:nvSpPr>
          <p:cNvPr id="3" name="Содержимое 2"/>
          <p:cNvSpPr>
            <a:spLocks noGrp="1"/>
          </p:cNvSpPr>
          <p:nvPr>
            <p:ph idx="1"/>
          </p:nvPr>
        </p:nvSpPr>
        <p:spPr>
          <a:xfrm>
            <a:off x="762000" y="685800"/>
            <a:ext cx="8382000" cy="5562600"/>
          </a:xfrm>
        </p:spPr>
        <p:txBody>
          <a:bodyPr/>
          <a:lstStyle/>
          <a:p>
            <a:pPr algn="ctr">
              <a:buNone/>
            </a:pPr>
            <a:r>
              <a:rPr lang="ru-RU" dirty="0" smtClean="0"/>
              <a:t>   </a:t>
            </a:r>
            <a:r>
              <a:rPr lang="ru-RU" sz="3600" dirty="0" smtClean="0">
                <a:latin typeface="Times New Roman" pitchFamily="18" charset="0"/>
                <a:cs typeface="Times New Roman" pitchFamily="18" charset="0"/>
              </a:rPr>
              <a:t> Для чего морякам необходимо знать значения  шкалы Бофорта ?</a:t>
            </a:r>
          </a:p>
          <a:p>
            <a:pPr algn="ctr">
              <a:buNone/>
            </a:pPr>
            <a:endParaRPr lang="ru-RU" dirty="0" smtClean="0">
              <a:latin typeface="Times New Roman" pitchFamily="18" charset="0"/>
              <a:cs typeface="Times New Roman" pitchFamily="18" charset="0"/>
            </a:endParaRPr>
          </a:p>
          <a:p>
            <a:pPr>
              <a:buNone/>
            </a:pPr>
            <a:r>
              <a:rPr lang="ru-RU" dirty="0" smtClean="0">
                <a:latin typeface="Times New Roman" pitchFamily="18" charset="0"/>
                <a:cs typeface="Times New Roman" pitchFamily="18" charset="0"/>
              </a:rPr>
              <a:t>   </a:t>
            </a:r>
            <a:r>
              <a:rPr lang="ru-RU" sz="2800" i="1" dirty="0" smtClean="0">
                <a:latin typeface="Times New Roman" pitchFamily="18" charset="0"/>
                <a:cs typeface="Times New Roman" pitchFamily="18" charset="0"/>
              </a:rPr>
              <a:t>* Шкала Бофорта - условная шкала для  визуальной оценки силы (скорости) ветра в баллах</a:t>
            </a:r>
          </a:p>
          <a:p>
            <a:pPr>
              <a:buNone/>
            </a:pPr>
            <a:endParaRPr lang="ru-RU" dirty="0" smtClean="0">
              <a:latin typeface="Times New Roman" pitchFamily="18" charset="0"/>
              <a:cs typeface="Times New Roman" pitchFamily="18" charset="0"/>
            </a:endParaRPr>
          </a:p>
          <a:p>
            <a:pPr>
              <a:buNone/>
            </a:pPr>
            <a:endParaRPr lang="ru-RU" dirty="0" smtClean="0">
              <a:latin typeface="Times New Roman" pitchFamily="18" charset="0"/>
              <a:cs typeface="Times New Roman" pitchFamily="18" charset="0"/>
            </a:endParaRPr>
          </a:p>
        </p:txBody>
      </p:sp>
      <p:sp>
        <p:nvSpPr>
          <p:cNvPr id="49154" name="AutoShape 2" descr="Picture background"/>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49156" name="AutoShape 4" descr="https://t3.ftcdn.net/jpg/01/91/69/30/360_F_191693011_XnftEZWcb9BkysOemTieEnE85qx00b6O.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6" name="Рисунок 5" descr="360_F_191693011_XnftEZWcb9BkysOemTieEnE85qx00b6O.jpg"/>
          <p:cNvPicPr>
            <a:picLocks noChangeAspect="1"/>
          </p:cNvPicPr>
          <p:nvPr/>
        </p:nvPicPr>
        <p:blipFill>
          <a:blip r:embed="rId2"/>
          <a:stretch>
            <a:fillRect/>
          </a:stretch>
        </p:blipFill>
        <p:spPr>
          <a:xfrm>
            <a:off x="1066800" y="3505200"/>
            <a:ext cx="6160516" cy="2758440"/>
          </a:xfrm>
          <a:prstGeom prst="rect">
            <a:avLst/>
          </a:prstGeom>
        </p:spPr>
      </p:pic>
      <p:sp>
        <p:nvSpPr>
          <p:cNvPr id="49158" name="AutoShape 6" descr="https://t3.ftcdn.net/jpg/01/91/69/30/360_F_191693011_XnftEZWcb9BkysOemTieEnE85qx00b6O.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49160" name="AutoShape 8" descr="https://t3.ftcdn.net/jpg/01/91/69/30/360_F_191693011_XnftEZWcb9BkysOemTieEnE85qx00b6O.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9" name="Овал 8"/>
          <p:cNvSpPr/>
          <p:nvPr/>
        </p:nvSpPr>
        <p:spPr>
          <a:xfrm>
            <a:off x="6553200" y="5943600"/>
            <a:ext cx="2438400" cy="762000"/>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3200" b="1" dirty="0" smtClean="0">
                <a:latin typeface="Times New Roman" pitchFamily="18" charset="0"/>
                <a:cs typeface="Times New Roman" pitchFamily="18" charset="0"/>
                <a:hlinkClick r:id="rId3" action="ppaction://hlinksldjump"/>
              </a:rPr>
              <a:t>ОТВЕТ</a:t>
            </a:r>
            <a:endParaRPr lang="ru-RU" sz="32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лнцестояние">
  <a:themeElements>
    <a:clrScheme name="Другая 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C500C7"/>
      </a:hlink>
      <a:folHlink>
        <a:srgbClr val="DBE5F1"/>
      </a:folHlink>
    </a:clrScheme>
    <a:fontScheme name="Солнцестояние">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Солнцестояние">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769</TotalTime>
  <Words>1147</Words>
  <PresentationFormat>Экран (4:3)</PresentationFormat>
  <Paragraphs>189</Paragraphs>
  <Slides>44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44</vt:i4>
      </vt:variant>
    </vt:vector>
  </HeadingPairs>
  <TitlesOfParts>
    <vt:vector size="45" baseType="lpstr">
      <vt:lpstr>Солнцестояние</vt:lpstr>
      <vt:lpstr>Чрезвычайная ситуация! Как быть?</vt:lpstr>
      <vt:lpstr>Правила игры</vt:lpstr>
      <vt:lpstr> </vt:lpstr>
      <vt:lpstr>  </vt:lpstr>
      <vt:lpstr>Какое правило поведения на льду нарушили дети?</vt:lpstr>
      <vt:lpstr>   </vt:lpstr>
      <vt:lpstr>  </vt:lpstr>
      <vt:lpstr>  </vt:lpstr>
      <vt:lpstr> </vt:lpstr>
      <vt:lpstr> </vt:lpstr>
      <vt:lpstr> </vt:lpstr>
      <vt:lpstr> </vt:lpstr>
      <vt:lpstr>  </vt:lpstr>
      <vt:lpstr> </vt:lpstr>
      <vt:lpstr> </vt:lpstr>
      <vt:lpstr> </vt:lpstr>
      <vt:lpstr>Кто из детей ведёт себя неправильно в случае возникновения пожара с сильным задымлением?</vt:lpstr>
      <vt:lpstr> </vt:lpstr>
      <vt:lpstr>  </vt:lpstr>
      <vt:lpstr>Какую ошибку допустили дети, находясь в лесу во время грозы?</vt:lpstr>
      <vt:lpstr>Какая чрезвычайная ситуация  изображена на фото?</vt:lpstr>
      <vt:lpstr>  </vt:lpstr>
      <vt:lpstr> </vt:lpstr>
      <vt:lpstr>  </vt:lpstr>
      <vt:lpstr> </vt:lpstr>
      <vt:lpstr>  </vt:lpstr>
      <vt:lpstr>  </vt:lpstr>
      <vt:lpstr>   </vt:lpstr>
      <vt:lpstr>  </vt:lpstr>
      <vt:lpstr> </vt:lpstr>
      <vt:lpstr>   </vt:lpstr>
      <vt:lpstr>   </vt:lpstr>
      <vt:lpstr>  </vt:lpstr>
      <vt:lpstr> </vt:lpstr>
      <vt:lpstr> </vt:lpstr>
      <vt:lpstr>  </vt:lpstr>
      <vt:lpstr> </vt:lpstr>
      <vt:lpstr>При тушении пожаров нельзя использовать подсолнечное масло, так как это легковоспламеняющийся продукт и от него пожар станет только больше.</vt:lpstr>
      <vt:lpstr> </vt:lpstr>
      <vt:lpstr> </vt:lpstr>
      <vt:lpstr> </vt:lpstr>
      <vt:lpstr>  </vt:lpstr>
      <vt:lpstr> </vt:lpstr>
      <vt:lpstr>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Сверчкова Я.В.</dc:creator>
  <cp:lastModifiedBy>User</cp:lastModifiedBy>
  <cp:revision>79</cp:revision>
  <dcterms:created xsi:type="dcterms:W3CDTF">2025-02-11T07:30:55Z</dcterms:created>
  <dcterms:modified xsi:type="dcterms:W3CDTF">2025-03-19T06:56:18Z</dcterms:modified>
</cp:coreProperties>
</file>