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5" r:id="rId2"/>
    <p:sldId id="267" r:id="rId3"/>
    <p:sldId id="276" r:id="rId4"/>
    <p:sldId id="277" r:id="rId5"/>
    <p:sldId id="263" r:id="rId6"/>
    <p:sldId id="259" r:id="rId7"/>
    <p:sldId id="256" r:id="rId8"/>
    <p:sldId id="261" r:id="rId9"/>
    <p:sldId id="264" r:id="rId10"/>
    <p:sldId id="258" r:id="rId11"/>
    <p:sldId id="260" r:id="rId12"/>
    <p:sldId id="270" r:id="rId13"/>
    <p:sldId id="279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1666" y="2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AD331-30E0-45A0-BF68-DC2090188EC0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5B33E23-C616-4586-9E8F-EC299A8D579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AD331-30E0-45A0-BF68-DC2090188EC0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33E23-C616-4586-9E8F-EC299A8D57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AD331-30E0-45A0-BF68-DC2090188EC0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33E23-C616-4586-9E8F-EC299A8D57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AD331-30E0-45A0-BF68-DC2090188EC0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33E23-C616-4586-9E8F-EC299A8D57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AD331-30E0-45A0-BF68-DC2090188EC0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33E23-C616-4586-9E8F-EC299A8D579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AD331-30E0-45A0-BF68-DC2090188EC0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33E23-C616-4586-9E8F-EC299A8D57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AD331-30E0-45A0-BF68-DC2090188EC0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33E23-C616-4586-9E8F-EC299A8D57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AD331-30E0-45A0-BF68-DC2090188EC0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33E23-C616-4586-9E8F-EC299A8D57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AD331-30E0-45A0-BF68-DC2090188EC0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33E23-C616-4586-9E8F-EC299A8D57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AD331-30E0-45A0-BF68-DC2090188EC0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33E23-C616-4586-9E8F-EC299A8D579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AD331-30E0-45A0-BF68-DC2090188EC0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33E23-C616-4586-9E8F-EC299A8D579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1CAD331-30E0-45A0-BF68-DC2090188EC0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B33E23-C616-4586-9E8F-EC299A8D579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242279"/>
            <a:ext cx="4774555" cy="35638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484784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Мы-будущие избиратели России.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55976" y="5633420"/>
            <a:ext cx="4248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Преподаватель истории</a:t>
            </a:r>
          </a:p>
          <a:p>
            <a:pPr algn="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Бондарева О.А.</a:t>
            </a:r>
          </a:p>
          <a:p>
            <a:pPr algn="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«Томский техникум информационных технологий»</a:t>
            </a:r>
          </a:p>
        </p:txBody>
      </p:sp>
    </p:spTree>
    <p:extLst>
      <p:ext uri="{BB962C8B-B14F-4D97-AF65-F5344CB8AC3E}">
        <p14:creationId xmlns:p14="http://schemas.microsoft.com/office/powerpoint/2010/main" val="2824267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" y="2474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7564" y="1484784"/>
            <a:ext cx="78488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ВЫБОРЫ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это юридически узаконенная процедура, в рамках которой граждане определяют, кто будет представлять их интересы в тех или иных органах власти.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134653"/>
            <a:ext cx="4545378" cy="2929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4968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484784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ИЗБИРАТЕЛЬ не имеет право: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3" y="1946449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… Голосовать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другого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избирателя.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… Предпринимать действия, нарушающие тайну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голосования.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… Заполняя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бюллетень,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пользоваться карандашом.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… Проводить предвыборную агитацию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день голосования.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Принимать подарки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от кого – либо, если их цель – привлечь ваше 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внимание к конкретному кандидату или партии.</a:t>
            </a: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735" y="3911922"/>
            <a:ext cx="3802529" cy="26134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1423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1412776"/>
            <a:ext cx="8135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Сегодня вы - студенты, завтра избиратели. В ваших руках будущее 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России.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CC35A7-3771-48AD-A3CB-B59463F202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2204864"/>
            <a:ext cx="6195597" cy="4107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4300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5" t="7241" r="4751" b="4669"/>
          <a:stretch/>
        </p:blipFill>
        <p:spPr bwMode="auto">
          <a:xfrm>
            <a:off x="1572614" y="1700808"/>
            <a:ext cx="5998773" cy="4410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7575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1266825"/>
            <a:ext cx="7059613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375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6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1484784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  День молодого избирателя – каждое  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       третье   воскресенье февраля.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43"/>
          <a:stretch/>
        </p:blipFill>
        <p:spPr bwMode="auto">
          <a:xfrm>
            <a:off x="1015305" y="2996952"/>
            <a:ext cx="7113390" cy="3060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9331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6476491" cy="4419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5495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01670" y="1412776"/>
            <a:ext cx="594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Памятка избирателя: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9757" y="2276872"/>
            <a:ext cx="702448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 Идя на выборы, умей думать!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Будьте неподкупны! Помните! Бесплатный сыр бывает только в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мышеловке.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Выбирайте достойных: подумайте, что реально может сделать этот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человек для людей!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4. Имейте своё мнение, а значит свой выбор!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5. Живите своим умом!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481611"/>
            <a:ext cx="2693987" cy="1927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117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322765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   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стадии избирательного процесса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2276872"/>
            <a:ext cx="77048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Объявление даты проведения выборов.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Она назначается Президентом РФ, как правило, на воскресный день</a:t>
            </a:r>
          </a:p>
          <a:p>
            <a:pPr marL="342900" indent="-342900">
              <a:buAutoNum type="arabicPeriod" startAt="2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Составление списков избирателей.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списки избирателей включаются все граждане РФ, обладающие на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день голосования активным избирательным правом. Список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избирателей представляется для всеобщего ознакомления, не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позднее, чем за 30 дней до дня выборов.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995" y="4295596"/>
            <a:ext cx="2863617" cy="1923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4347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69622" y="1412776"/>
            <a:ext cx="6804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ПРАВА ИЗБИРАТЕЛЯ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1489" y="2060848"/>
            <a:ext cx="73210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 18-ти лет гражданин Российской Федерации имеет право быть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Избранным депутатом представительного органа муниципального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Образования.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 21-го года гражданин Российской Федерации может быть избран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депутаты Государственной думы.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 35-ти лет гражданин Российской Федерации может стать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Президентом РФ.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364" y="4093390"/>
            <a:ext cx="4315272" cy="2407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7417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" y="791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663" y="1628800"/>
            <a:ext cx="6072674" cy="455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0662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5636" y="1499592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ПРОЦЕДУРА  ГОЛОСОВАНИЯ.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71950" y="2132856"/>
            <a:ext cx="7800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Избиратель лично получает избирательный бюллетень, лично заполняет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его в кабине для тайного голосования и опускает заполненный бюллетень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урну. Во время заполнения избирательных бюллетеней запрещается присутствие других лиц. Избиратель не имеет права передавать бюллетень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другим лицам. Избирателю выдается только один бюллетень.</a:t>
            </a:r>
          </a:p>
        </p:txBody>
      </p:sp>
      <p:pic>
        <p:nvPicPr>
          <p:cNvPr id="1026" name="Picture 2" descr="Избирательженщина Бросает В Урну Для Голосования Завершенный Бумажный  Бюллетень День Выборов В Стране Плоская Векторная Иллюстрация Из — стоковая  векторная графика и другие изображения на тему Голосование - iStock">
            <a:extLst>
              <a:ext uri="{FF2B5EF4-FFF2-40B4-BE49-F238E27FC236}">
                <a16:creationId xmlns:a16="http://schemas.microsoft.com/office/drawing/2014/main" id="{1B0DFBD0-1B24-4DFE-B914-C7B0694E4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66900"/>
            <a:ext cx="3168352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440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1484784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ИЗБИРАТЕЛЬНЫЙ  БЮЛЛЕТЕНЬ.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69622" y="2132856"/>
            <a:ext cx="6804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Это – официальный документ (бланк), содержащий фамилии кандидатов  в депутаты, или наименования избирательных объединений (партий, движений), либо фамилию кандидата на выборную должность при выборах соответствующего лица.</a:t>
            </a: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45024"/>
            <a:ext cx="3888432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71079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609</TotalTime>
  <Words>383</Words>
  <Application>Microsoft Office PowerPoint</Application>
  <PresentationFormat>Экран (4:3)</PresentationFormat>
  <Paragraphs>47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Book Antiqua</vt:lpstr>
      <vt:lpstr>Century Gothic</vt:lpstr>
      <vt:lpstr>Times New Roman</vt:lpstr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Biblioteka</dc:creator>
  <cp:lastModifiedBy>Kuzzya .</cp:lastModifiedBy>
  <cp:revision>30</cp:revision>
  <dcterms:created xsi:type="dcterms:W3CDTF">2020-02-11T12:10:34Z</dcterms:created>
  <dcterms:modified xsi:type="dcterms:W3CDTF">2024-03-10T14:08:31Z</dcterms:modified>
</cp:coreProperties>
</file>