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2718" autoAdjust="0"/>
  </p:normalViewPr>
  <p:slideViewPr>
    <p:cSldViewPr>
      <p:cViewPr varScale="1">
        <p:scale>
          <a:sx n="51" d="100"/>
          <a:sy n="51" d="100"/>
        </p:scale>
        <p:origin x="2310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373" y="75403"/>
            <a:ext cx="3488795" cy="26165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0" y="5652120"/>
            <a:ext cx="3270673" cy="24530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392" y="3413407"/>
            <a:ext cx="3239975" cy="242998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833" y="6450787"/>
            <a:ext cx="3378534" cy="257367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668112" y="2763332"/>
            <a:ext cx="2409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Маму я свою люблю, </a:t>
            </a:r>
          </a:p>
          <a:p>
            <a:r>
              <a:rPr lang="ru-RU" sz="1400" dirty="0" smtClean="0"/>
              <a:t>ей стихи я подарю!</a:t>
            </a:r>
            <a:endParaRPr lang="ru-RU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763953" y="5854700"/>
            <a:ext cx="2995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Наряд для мамочки подберем самый красивый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6" y="2809849"/>
            <a:ext cx="3384761" cy="253857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53546" y="8408825"/>
            <a:ext cx="2197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Конкурс «Найди ребенка»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981610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595" y="3110677"/>
            <a:ext cx="3319180" cy="248938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089" y="6006252"/>
            <a:ext cx="3319180" cy="24893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94" y="4574096"/>
            <a:ext cx="3066400" cy="2299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51" y="6939561"/>
            <a:ext cx="2880085" cy="21600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095" y="303243"/>
            <a:ext cx="3319180" cy="248938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27" y="306402"/>
            <a:ext cx="3131910" cy="23489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36026" y="-4534"/>
            <a:ext cx="20981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Праздник продолжается.</a:t>
            </a:r>
            <a:endParaRPr lang="ru-RU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30194" y="2638739"/>
            <a:ext cx="24012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Игра «Назови маму ласково»</a:t>
            </a:r>
            <a:endParaRPr lang="ru-RU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4431727" y="5582986"/>
            <a:ext cx="12069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«</a:t>
            </a:r>
            <a:r>
              <a:rPr lang="ru-RU" sz="1400" dirty="0" err="1" smtClean="0"/>
              <a:t>Веникобол</a:t>
            </a:r>
            <a:r>
              <a:rPr lang="ru-RU" sz="1400" dirty="0" smtClean="0"/>
              <a:t>»</a:t>
            </a:r>
            <a:endParaRPr lang="ru-RU" sz="1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32" y="3055626"/>
            <a:ext cx="2586570" cy="193992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185165" y="8457237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«Сплетем венок для мамы»</a:t>
            </a:r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212137" y="8768209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Чаепитие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425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42</Words>
  <Application>Microsoft Office PowerPoint</Application>
  <PresentationFormat>Экран 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Arial</vt:lpstr>
      <vt:lpstr>Calibri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Kapitanov, Dmitriy</dc:creator>
  <cp:lastModifiedBy>Наталья</cp:lastModifiedBy>
  <cp:revision>14</cp:revision>
  <dcterms:created xsi:type="dcterms:W3CDTF">2015-09-06T18:57:59Z</dcterms:created>
  <dcterms:modified xsi:type="dcterms:W3CDTF">2020-01-21T16:39:21Z</dcterms:modified>
</cp:coreProperties>
</file>