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3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regnum.ru/uploads/pictures/news/2018/04/17/regnum_picture_15239413011091649_norm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429684" cy="52149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572140"/>
            <a:ext cx="842968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Длинные сосульки – к долгой весне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https://stihi.ru/pics/2019/02/01/90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8215370" cy="52864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5572140"/>
            <a:ext cx="821537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Купаются воробьи ранней весной – к теплу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http://rasfokus.ru/images/photos/medium/e3b9ec2540df6a4d1db70ce78f35ee3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8286808" cy="52864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5643578"/>
            <a:ext cx="8286808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9900"/>
                </a:solidFill>
                <a:latin typeface="Comic Sans MS" pitchFamily="66" charset="0"/>
              </a:rPr>
              <a:t>Если снег стремительно тает -  летом жди много осадков</a:t>
            </a:r>
            <a:endParaRPr lang="ru-RU" sz="32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5572140"/>
            <a:ext cx="842968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Прилетели трясогузки – скоро будет ледоход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pic>
        <p:nvPicPr>
          <p:cNvPr id="18434" name="Picture 2" descr="https://erbirds.ru/photos/0091/001/009100367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429684" cy="5314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5429264"/>
            <a:ext cx="835824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Если в марте видно дятла -  весна будет поздней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  <p:pic>
        <p:nvPicPr>
          <p:cNvPr id="17412" name="Picture 4" descr="https://wildfauna.ru/wp-content/uploads/2019/04/obl-pyostryj-dyate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358246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1857356" y="642918"/>
            <a:ext cx="57864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9900"/>
                </a:solidFill>
                <a:latin typeface="Comic Sans MS" pitchFamily="66" charset="0"/>
              </a:rPr>
              <a:t>Народные приметы алтайской весны</a:t>
            </a:r>
            <a:endParaRPr lang="ru-RU" sz="80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1071546"/>
            <a:ext cx="7215238" cy="35394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9900"/>
                </a:solidFill>
                <a:latin typeface="Comic Sans MS" pitchFamily="66" charset="0"/>
              </a:rPr>
              <a:t>Задачи: </a:t>
            </a:r>
            <a:r>
              <a:rPr lang="ru-RU" sz="2800" dirty="0" smtClean="0">
                <a:solidFill>
                  <a:srgbClr val="009900"/>
                </a:solidFill>
                <a:latin typeface="Comic Sans MS" pitchFamily="66" charset="0"/>
              </a:rPr>
              <a:t>знакомить детей с народными приметами, прививать любовь к окружающему миру и природе родного края. </a:t>
            </a:r>
          </a:p>
          <a:p>
            <a:pPr algn="just"/>
            <a:r>
              <a:rPr lang="ru-RU" sz="2800" dirty="0" smtClean="0">
                <a:solidFill>
                  <a:srgbClr val="009900"/>
                </a:solidFill>
                <a:latin typeface="Comic Sans MS" pitchFamily="66" charset="0"/>
              </a:rPr>
              <a:t>Развивать познавательный интерес к миру природы. Воспитывать  гуманное, эмоционально-положительное, бережное отношение к миру природы.</a:t>
            </a:r>
            <a:endParaRPr lang="ru-RU" sz="2800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https://i.ytimg.com/vi/cDbGuJTey5Q/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8358246" cy="50006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5429264"/>
            <a:ext cx="835824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Из березы течет много сока – к дождливому лету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0" name="Picture 2" descr="https://avatars.mds.yandex.net/get-zen_doc/1686199/pub_5cfabc2695ea7300af21bf8b_5cfabc4195ea7300af21bf8e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429684" cy="51435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500702"/>
            <a:ext cx="842968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Птицы вьют гнезда на солнечной стороне -  к холодному лету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Picture 2" descr="https://www.fonstola.ru/download.php?file=201605/1920x1080/fonstola.ru-2319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358246" cy="49292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357826"/>
            <a:ext cx="835824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Когда цветет черемуха – всегда живет холод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https://i.pinimg.com/originals/bc/97/d4/bc97d4df6c6ddd714d8bca474f3aa0f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358246" cy="53578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786454"/>
            <a:ext cx="835824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Увидел скворца – весна у крыльца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 descr="https://nature.baikal.ru/phs/norm/66/66768.jpg?13657607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429684" cy="52149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572140"/>
            <a:ext cx="842968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Журавль прилетел – скоро лед сойдет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https://img-fotki.yandex.ru/get/4128/33561530.4/0_b705e_1eebd29e_-1-XX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429684" cy="52149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9" y="5572140"/>
            <a:ext cx="8429684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9900"/>
                </a:solidFill>
                <a:latin typeface="Comic Sans MS" pitchFamily="66" charset="0"/>
              </a:rPr>
              <a:t>Если синицы долго остаются у человеческого жилья – весна будет холодной</a:t>
            </a:r>
            <a:endParaRPr lang="ru-RU" sz="28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https://cdn.photosight.ru/sight/2008/05/14/26763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1"/>
            <a:ext cx="8429684" cy="51435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500702"/>
            <a:ext cx="842968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Перелетная птица «течет» стаями – к дружной весне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ages.wallpaperscraft.ru/image/vetka_svetlyy_kaplya_49834_140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https://s1.1zoom.ru/big3/1000/Birds_Geese_Flight_559772_4787x29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9"/>
            <a:ext cx="8429684" cy="521497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572140"/>
            <a:ext cx="842968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9900"/>
                </a:solidFill>
                <a:latin typeface="Comic Sans MS" pitchFamily="66" charset="0"/>
              </a:rPr>
              <a:t>Гуси высоко летят – много воды будет, низко летят – мало </a:t>
            </a:r>
            <a:endParaRPr lang="ru-RU" sz="3600" b="1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148</Words>
  <PresentationFormat>Экран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User1</cp:lastModifiedBy>
  <cp:revision>12</cp:revision>
  <dcterms:created xsi:type="dcterms:W3CDTF">2021-03-29T03:21:20Z</dcterms:created>
  <dcterms:modified xsi:type="dcterms:W3CDTF">2021-05-14T10:06:59Z</dcterms:modified>
</cp:coreProperties>
</file>