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av" ContentType="audio/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19"/>
  </p:notesMasterIdLst>
  <p:sldIdLst>
    <p:sldId id="256" r:id="rId2"/>
    <p:sldId id="272" r:id="rId3"/>
    <p:sldId id="268" r:id="rId4"/>
    <p:sldId id="270" r:id="rId5"/>
    <p:sldId id="260" r:id="rId6"/>
    <p:sldId id="261" r:id="rId7"/>
    <p:sldId id="263" r:id="rId8"/>
    <p:sldId id="283" r:id="rId9"/>
    <p:sldId id="276" r:id="rId10"/>
    <p:sldId id="273" r:id="rId11"/>
    <p:sldId id="275" r:id="rId12"/>
    <p:sldId id="279" r:id="rId13"/>
    <p:sldId id="271" r:id="rId14"/>
    <p:sldId id="277" r:id="rId15"/>
    <p:sldId id="278" r:id="rId16"/>
    <p:sldId id="281" r:id="rId17"/>
    <p:sldId id="280" r:id="rId1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1685" autoAdjust="0"/>
    <p:restoredTop sz="94624" autoAdjust="0"/>
  </p:normalViewPr>
  <p:slideViewPr>
    <p:cSldViewPr>
      <p:cViewPr varScale="1">
        <p:scale>
          <a:sx n="68" d="100"/>
          <a:sy n="68" d="100"/>
        </p:scale>
        <p:origin x="762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83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225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DC4A8E-2270-44D3-AB58-AAC0B14E9995}" type="datetimeFigureOut">
              <a:rPr lang="ru-RU" smtClean="0"/>
              <a:pPr/>
              <a:t>11.02.2021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B92D9A-D9ED-483E-8DCE-A48FDAF945F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82879" y="182879"/>
            <a:ext cx="8778240" cy="6492240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2485" y="882376"/>
            <a:ext cx="747522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6000" b="1" cap="all" baseline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2148" y="3869635"/>
            <a:ext cx="6575895" cy="1388165"/>
          </a:xfrm>
        </p:spPr>
        <p:txBody>
          <a:bodyPr>
            <a:normAutofit/>
          </a:bodyPr>
          <a:lstStyle>
            <a:lvl1pPr marL="0" indent="0" algn="ctr">
              <a:spcBef>
                <a:spcPts val="1000"/>
              </a:spcBef>
              <a:buNone/>
              <a:defRPr sz="1800">
                <a:solidFill>
                  <a:srgbClr val="FFFFFF"/>
                </a:solidFill>
              </a:defRPr>
            </a:lvl1pPr>
            <a:lvl2pPr marL="342900" indent="0" algn="ctr">
              <a:buNone/>
              <a:defRPr sz="18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E9EA2CA-5B0E-4FB1-87AD-AE81BD04845B}" type="datetimeFigureOut">
              <a:rPr lang="ru-RU" smtClean="0"/>
              <a:pPr/>
              <a:t>11.02.2021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33BBDD2-E0A9-4BDD-910A-6341D834E21A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1483995" y="3733800"/>
            <a:ext cx="61722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74361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EA2CA-5B0E-4FB1-87AD-AE81BD04845B}" type="datetimeFigureOut">
              <a:rPr lang="ru-RU" smtClean="0"/>
              <a:pPr/>
              <a:t>11.02.2021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BBDD2-E0A9-4BDD-910A-6341D834E21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55502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762000"/>
            <a:ext cx="1743075" cy="54102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57250" y="762000"/>
            <a:ext cx="5572125" cy="54102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EA2CA-5B0E-4FB1-87AD-AE81BD04845B}" type="datetimeFigureOut">
              <a:rPr lang="ru-RU" smtClean="0"/>
              <a:pPr/>
              <a:t>11.02.2021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BBDD2-E0A9-4BDD-910A-6341D834E21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71318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1000"/>
              </a:spcBef>
              <a:defRPr/>
            </a:lvl1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EA2CA-5B0E-4FB1-87AD-AE81BD04845B}" type="datetimeFigureOut">
              <a:rPr lang="ru-RU" smtClean="0"/>
              <a:pPr/>
              <a:t>11.02.2021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BBDD2-E0A9-4BDD-910A-6341D834E21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48099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9818" y="1173575"/>
            <a:ext cx="747522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6000" b="0" cap="all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2446" y="4154520"/>
            <a:ext cx="6576822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EA2CA-5B0E-4FB1-87AD-AE81BD04845B}" type="datetimeFigureOut">
              <a:rPr lang="ru-RU" smtClean="0"/>
              <a:pPr/>
              <a:t>11.02.2021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BBDD2-E0A9-4BDD-910A-6341D834E21A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1485900" y="4020408"/>
            <a:ext cx="61722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125923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57250" y="2057399"/>
            <a:ext cx="3566160" cy="402336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709" y="2057400"/>
            <a:ext cx="3566160" cy="402336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EA2CA-5B0E-4FB1-87AD-AE81BD04845B}" type="datetimeFigureOut">
              <a:rPr lang="ru-RU" smtClean="0"/>
              <a:pPr/>
              <a:t>11.02.2021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BBDD2-E0A9-4BDD-910A-6341D834E21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96471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7250" y="2001511"/>
            <a:ext cx="356616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57250" y="2721483"/>
            <a:ext cx="3566160" cy="338328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1880" y="1999032"/>
            <a:ext cx="356616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1880" y="2719322"/>
            <a:ext cx="3566160" cy="338328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EA2CA-5B0E-4FB1-87AD-AE81BD04845B}" type="datetimeFigureOut">
              <a:rPr lang="ru-RU" smtClean="0"/>
              <a:pPr/>
              <a:t>11.02.2021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BBDD2-E0A9-4BDD-910A-6341D834E21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11585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EA2CA-5B0E-4FB1-87AD-AE81BD04845B}" type="datetimeFigureOut">
              <a:rPr lang="ru-RU" smtClean="0"/>
              <a:pPr/>
              <a:t>11.02.2021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BBDD2-E0A9-4BDD-910A-6341D834E21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92375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EA2CA-5B0E-4FB1-87AD-AE81BD04845B}" type="datetimeFigureOut">
              <a:rPr lang="ru-RU" smtClean="0"/>
              <a:pPr/>
              <a:t>11.02.2021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BBDD2-E0A9-4BDD-910A-6341D834E21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68265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7250" y="1097280"/>
            <a:ext cx="283464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3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9314" y="1097280"/>
            <a:ext cx="4149638" cy="466344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7250" y="2834640"/>
            <a:ext cx="2834640" cy="292608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275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EA2CA-5B0E-4FB1-87AD-AE81BD04845B}" type="datetimeFigureOut">
              <a:rPr lang="ru-RU" smtClean="0"/>
              <a:pPr/>
              <a:t>11.02.2021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BBDD2-E0A9-4BDD-910A-6341D834E21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84052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7250" y="1097280"/>
            <a:ext cx="283464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3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019107" y="1069847"/>
            <a:ext cx="4257703" cy="4645153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1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7250" y="2834640"/>
            <a:ext cx="283464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275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EA2CA-5B0E-4FB1-87AD-AE81BD04845B}" type="datetimeFigureOut">
              <a:rPr lang="ru-RU" smtClean="0"/>
              <a:pPr/>
              <a:t>11.02.2021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BBDD2-E0A9-4BDD-910A-6341D834E21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10142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82880" y="182880"/>
            <a:ext cx="8778240" cy="6492240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57250" y="609600"/>
            <a:ext cx="740664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7251" y="2057400"/>
            <a:ext cx="7404653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7247" y="6223829"/>
            <a:ext cx="17468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accent1"/>
                </a:solidFill>
              </a:defRPr>
            </a:lvl1pPr>
          </a:lstStyle>
          <a:p>
            <a:fld id="{1E9EA2CA-5B0E-4FB1-87AD-AE81BD04845B}" type="datetimeFigureOut">
              <a:rPr lang="ru-RU" smtClean="0"/>
              <a:pPr/>
              <a:t>11.02.2021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61861" y="6223829"/>
            <a:ext cx="353833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7148" y="6223829"/>
            <a:ext cx="12796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1"/>
                </a:solidFill>
              </a:defRPr>
            </a:lvl1pPr>
          </a:lstStyle>
          <a:p>
            <a:fld id="{B33BBDD2-E0A9-4BDD-910A-6341D834E21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13736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171450" indent="-137160" algn="l" defTabSz="6858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34290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54864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75438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92012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1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3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15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17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1556792"/>
            <a:ext cx="7851648" cy="2880320"/>
          </a:xfrm>
        </p:spPr>
        <p:txBody>
          <a:bodyPr>
            <a:noAutofit/>
          </a:bodyPr>
          <a:lstStyle/>
          <a:p>
            <a:pPr algn="ctr"/>
            <a:br>
              <a:rPr lang="ru-RU" sz="7200" i="1" dirty="0"/>
            </a:br>
            <a:br>
              <a:rPr lang="ru-RU" sz="7200" i="1" dirty="0"/>
            </a:br>
            <a:br>
              <a:rPr lang="ru-RU" sz="7200" i="1" dirty="0"/>
            </a:br>
            <a:r>
              <a:rPr lang="ru-RU" sz="7200" i="1" dirty="0"/>
              <a:t>Путешествие в </a:t>
            </a:r>
            <a:r>
              <a:rPr lang="ru-RU" sz="7200" i="1" dirty="0" err="1"/>
              <a:t>Знакоград</a:t>
            </a:r>
            <a:endParaRPr lang="ru-RU" sz="5400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4509120"/>
            <a:ext cx="7854696" cy="1152128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sz="4000" dirty="0"/>
              <a:t>Занятие по </a:t>
            </a:r>
            <a:r>
              <a:rPr lang="ru-RU" sz="4000" dirty="0" err="1"/>
              <a:t>ЛЕГО-конструированию</a:t>
            </a:r>
            <a:endParaRPr lang="ru-RU" sz="4000" dirty="0"/>
          </a:p>
        </p:txBody>
      </p:sp>
    </p:spTree>
  </p:cSld>
  <p:clrMapOvr>
    <a:masterClrMapping/>
  </p:clrMapOvr>
  <p:transition spd="med">
    <p:dissolve/>
    <p:sndAc>
      <p:stSnd>
        <p:snd r:embed="rId2" name="chimes.wav"/>
      </p:stSnd>
    </p:sndAc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008112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Светофор</a:t>
            </a:r>
          </a:p>
        </p:txBody>
      </p:sp>
      <p:pic>
        <p:nvPicPr>
          <p:cNvPr id="11266" name="Picture 2" descr="C:\Users\User\Desktop\ПДД\ПДД\c09-33[1]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412777"/>
            <a:ext cx="3744416" cy="5040560"/>
          </a:xfrm>
          <a:prstGeom prst="rect">
            <a:avLst/>
          </a:prstGeom>
          <a:noFill/>
        </p:spPr>
      </p:pic>
      <p:pic>
        <p:nvPicPr>
          <p:cNvPr id="12" name="Picture 2" descr="E:\фотод.с\дет сад\20141126_230638.jpg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4914323" y="2892511"/>
            <a:ext cx="3138055" cy="23525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>
    <p:diamond/>
    <p:sndAc>
      <p:stSnd>
        <p:snd r:embed="rId2" name="chimes.wav"/>
      </p:stSnd>
    </p:sndAc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56467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Давайте поиграем !</a:t>
            </a:r>
          </a:p>
        </p:txBody>
      </p:sp>
      <p:pic>
        <p:nvPicPr>
          <p:cNvPr id="1027" name="Picture 3" descr="C:\Users\User\Desktop\ПДД\ПДД\p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844824"/>
            <a:ext cx="3168352" cy="429010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563888" y="1340768"/>
            <a:ext cx="5122912" cy="5014157"/>
          </a:xfrm>
        </p:spPr>
        <p:txBody>
          <a:bodyPr>
            <a:normAutofit/>
          </a:bodyPr>
          <a:lstStyle/>
          <a:p>
            <a:pPr algn="ctr"/>
            <a:endParaRPr lang="ru-RU" b="1" dirty="0"/>
          </a:p>
          <a:p>
            <a:pPr algn="ctr"/>
            <a:endParaRPr lang="ru-RU" b="1" dirty="0"/>
          </a:p>
          <a:p>
            <a:pPr algn="ctr"/>
            <a:endParaRPr lang="ru-RU" b="1" dirty="0"/>
          </a:p>
          <a:p>
            <a:pPr marL="0" indent="0" algn="ctr">
              <a:buNone/>
            </a:pPr>
            <a:r>
              <a:rPr lang="ru-RU" b="1" dirty="0"/>
              <a:t>Игра</a:t>
            </a:r>
          </a:p>
          <a:p>
            <a:pPr algn="ctr"/>
            <a:r>
              <a:rPr lang="ru-RU" b="1" dirty="0"/>
              <a:t>«СВЕТОФОР»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 spd="slow">
    <p:newsflash/>
    <p:sndAc>
      <p:stSnd>
        <p:snd r:embed="rId2" name="drumroll.wav"/>
      </p:stSnd>
    </p:sndAc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DD225C7-1E68-4DEA-A64A-D0819B83DFC6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764704"/>
            <a:ext cx="4176464" cy="590465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split orient="vert"/>
    <p:sndAc>
      <p:stSnd>
        <p:snd r:embed="rId2" name="chimes.wav"/>
      </p:stSnd>
    </p:sndAc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052736"/>
            <a:ext cx="7560840" cy="504056"/>
          </a:xfrm>
        </p:spPr>
        <p:txBody>
          <a:bodyPr>
            <a:normAutofit fontScale="90000"/>
          </a:bodyPr>
          <a:lstStyle/>
          <a:p>
            <a:pPr algn="ctr"/>
            <a:br>
              <a:rPr lang="ru-RU" dirty="0"/>
            </a:br>
            <a:br>
              <a:rPr lang="ru-RU" dirty="0"/>
            </a:br>
            <a:br>
              <a:rPr lang="ru-RU" dirty="0"/>
            </a:br>
            <a:br>
              <a:rPr lang="ru-RU" dirty="0"/>
            </a:br>
            <a:br>
              <a:rPr lang="ru-RU" dirty="0"/>
            </a:br>
            <a:r>
              <a:rPr lang="ru-RU" sz="4400" dirty="0"/>
              <a:t>И сделаем небольшую гимнастику</a:t>
            </a:r>
            <a:r>
              <a:rPr lang="ru-RU" dirty="0"/>
              <a:t>!</a:t>
            </a: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24781990-BDEB-4F14-B092-69DFBD7797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endParaRPr lang="ru-RU" dirty="0"/>
          </a:p>
          <a:p>
            <a:pPr algn="ctr"/>
            <a:endParaRPr lang="ru-RU" dirty="0"/>
          </a:p>
          <a:p>
            <a:pPr algn="ctr"/>
            <a:endParaRPr lang="ru-RU" dirty="0"/>
          </a:p>
          <a:p>
            <a:pPr algn="ctr"/>
            <a:r>
              <a:rPr lang="ru-RU" sz="6000" dirty="0"/>
              <a:t>ФИЗМИНУТКА</a:t>
            </a:r>
          </a:p>
          <a:p>
            <a:pPr marL="0" indent="0" algn="ctr">
              <a:buNone/>
            </a:pPr>
            <a:r>
              <a:rPr lang="ru-RU" sz="3600" dirty="0"/>
              <a:t>(</a:t>
            </a:r>
            <a:r>
              <a:rPr lang="ru-RU" sz="4000" dirty="0">
                <a:solidFill>
                  <a:srgbClr val="11111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Водитель</a:t>
            </a:r>
            <a:r>
              <a:rPr lang="ru-RU" sz="3600" dirty="0"/>
              <a:t>)</a:t>
            </a:r>
          </a:p>
        </p:txBody>
      </p:sp>
    </p:spTree>
  </p:cSld>
  <p:clrMapOvr>
    <a:masterClrMapping/>
  </p:clrMapOvr>
  <p:transition spd="slow">
    <p:newsflash/>
    <p:sndAc>
      <p:stSnd>
        <p:snd r:embed="rId2" name="chimes.wav"/>
      </p:stSnd>
    </p:sndAc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852704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Знак «Пешеходный переход»</a:t>
            </a:r>
          </a:p>
        </p:txBody>
      </p:sp>
      <p:pic>
        <p:nvPicPr>
          <p:cNvPr id="31746" name="Picture 2" descr="C:\Users\User\Desktop\ПДД\ПДД\5.19.1_Russian_road_sign.svg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988840"/>
            <a:ext cx="4536504" cy="4248471"/>
          </a:xfrm>
          <a:prstGeom prst="rect">
            <a:avLst/>
          </a:prstGeom>
          <a:noFill/>
        </p:spPr>
      </p:pic>
      <p:sp>
        <p:nvSpPr>
          <p:cNvPr id="10" name="Содержимое 9"/>
          <p:cNvSpPr>
            <a:spLocks noGrp="1"/>
          </p:cNvSpPr>
          <p:nvPr>
            <p:ph sz="half" idx="2"/>
          </p:nvPr>
        </p:nvSpPr>
        <p:spPr>
          <a:xfrm>
            <a:off x="4788024" y="1920085"/>
            <a:ext cx="3898776" cy="4434840"/>
          </a:xfrm>
        </p:spPr>
        <p:txBody>
          <a:bodyPr>
            <a:normAutofit/>
          </a:bodyPr>
          <a:lstStyle/>
          <a:p>
            <a:pPr marL="0" lvl="0" indent="0" algn="ctr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ru-RU" sz="2800" dirty="0">
              <a:solidFill>
                <a:srgbClr val="000000"/>
              </a:solidFill>
              <a:latin typeface="Verdana" pitchFamily="34" charset="0"/>
              <a:ea typeface="Times New Roman" pitchFamily="18" charset="0"/>
              <a:cs typeface="Times New Roman" pitchFamily="18" charset="0"/>
            </a:endParaRPr>
          </a:p>
          <a:p>
            <a:pPr marL="0" lvl="0" indent="0" algn="ctr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sz="2800" dirty="0">
                <a:solidFill>
                  <a:srgbClr val="000000"/>
                </a:solidFill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Здесь наземный переход,</a:t>
            </a:r>
            <a:br>
              <a:rPr lang="ru-RU" sz="2800" dirty="0">
                <a:solidFill>
                  <a:srgbClr val="000000"/>
                </a:solidFill>
                <a:latin typeface="Verdana" pitchFamily="34" charset="0"/>
                <a:ea typeface="Times New Roman" pitchFamily="18" charset="0"/>
                <a:cs typeface="Times New Roman" pitchFamily="18" charset="0"/>
              </a:rPr>
            </a:br>
            <a:r>
              <a:rPr lang="ru-RU" sz="2800" dirty="0">
                <a:solidFill>
                  <a:srgbClr val="000000"/>
                </a:solidFill>
                <a:latin typeface="Verdana" pitchFamily="34" charset="0"/>
                <a:ea typeface="Times New Roman" pitchFamily="18" charset="0"/>
                <a:cs typeface="Times New Roman" pitchFamily="18" charset="0"/>
              </a:rPr>
              <a:t>Ходит целый день народ.</a:t>
            </a:r>
            <a:br>
              <a:rPr lang="ru-RU" sz="2800" dirty="0">
                <a:solidFill>
                  <a:srgbClr val="000000"/>
                </a:solidFill>
                <a:latin typeface="Verdana" pitchFamily="34" charset="0"/>
                <a:ea typeface="Times New Roman" pitchFamily="18" charset="0"/>
                <a:cs typeface="Times New Roman" pitchFamily="18" charset="0"/>
              </a:rPr>
            </a:br>
            <a:r>
              <a:rPr lang="ru-RU" sz="2800" dirty="0">
                <a:solidFill>
                  <a:srgbClr val="000000"/>
                </a:solidFill>
                <a:latin typeface="Verdana" pitchFamily="34" charset="0"/>
                <a:ea typeface="Times New Roman" pitchFamily="18" charset="0"/>
                <a:cs typeface="Times New Roman" pitchFamily="18" charset="0"/>
              </a:rPr>
              <a:t>Ты, водитель, не грусти,</a:t>
            </a:r>
            <a:br>
              <a:rPr lang="ru-RU" sz="2800" dirty="0">
                <a:solidFill>
                  <a:srgbClr val="000000"/>
                </a:solidFill>
                <a:latin typeface="Verdana" pitchFamily="34" charset="0"/>
                <a:ea typeface="Times New Roman" pitchFamily="18" charset="0"/>
                <a:cs typeface="Times New Roman" pitchFamily="18" charset="0"/>
              </a:rPr>
            </a:br>
            <a:r>
              <a:rPr lang="ru-RU" sz="2800" dirty="0">
                <a:solidFill>
                  <a:srgbClr val="000000"/>
                </a:solidFill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Пешехода пропусти!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</a:t>
            </a:r>
            <a:endParaRPr lang="ru-RU" sz="5400" dirty="0">
              <a:latin typeface="Arial" pitchFamily="34" charset="0"/>
              <a:cs typeface="Arial" pitchFamily="34" charset="0"/>
            </a:endParaRPr>
          </a:p>
          <a:p>
            <a:pPr algn="ctr"/>
            <a:endParaRPr lang="ru-RU" dirty="0"/>
          </a:p>
        </p:txBody>
      </p:sp>
    </p:spTree>
  </p:cSld>
  <p:clrMapOvr>
    <a:masterClrMapping/>
  </p:clrMapOvr>
  <p:transition spd="slow">
    <p:cover dir="lu"/>
    <p:sndAc>
      <p:stSnd>
        <p:snd r:embed="rId2" name="chimes.wav"/>
      </p:stSnd>
    </p:sndAc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5" name="Picture 3" descr="C:\Users\User\Pictures\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836712"/>
            <a:ext cx="7272808" cy="56166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>
    <p:pull dir="rd"/>
    <p:sndAc>
      <p:stSnd>
        <p:snd r:embed="rId2" name="chimes.wav"/>
      </p:stSnd>
    </p:sndAc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C:\Users\User\Desktop\ПДД\ПДД\лего\otdyh-v-legolande-tur-13455837780295_w514h62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836712"/>
            <a:ext cx="7848872" cy="5832648"/>
          </a:xfrm>
          <a:prstGeom prst="flowChartPunchedTape">
            <a:avLst/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>
    <p:wipe dir="u"/>
    <p:sndAc>
      <p:stSnd>
        <p:snd r:embed="rId2" name="chimes.wav"/>
      </p:stSnd>
    </p:sndAc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08720"/>
            <a:ext cx="8305800" cy="576064"/>
          </a:xfrm>
        </p:spPr>
        <p:txBody>
          <a:bodyPr>
            <a:noAutofit/>
          </a:bodyPr>
          <a:lstStyle/>
          <a:p>
            <a:pPr algn="ctr"/>
            <a:r>
              <a:rPr lang="ru-RU" sz="6000" dirty="0"/>
              <a:t>Спасибо !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34034FD-FCC0-474D-AA8D-F6647B36B2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12" y="1844824"/>
            <a:ext cx="8712968" cy="4824536"/>
          </a:xfrm>
          <a:prstGeom prst="rect">
            <a:avLst/>
          </a:prstGeom>
        </p:spPr>
      </p:pic>
    </p:spTree>
  </p:cSld>
  <p:clrMapOvr>
    <a:masterClrMapping/>
  </p:clrMapOvr>
  <p:transition spd="slow">
    <p:wedge/>
    <p:sndAc>
      <p:stSnd>
        <p:snd r:embed="rId2" name="applause.wav"/>
      </p:stSnd>
    </p:sndAc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1224136"/>
          </a:xfrm>
        </p:spPr>
        <p:txBody>
          <a:bodyPr>
            <a:normAutofit/>
          </a:bodyPr>
          <a:lstStyle/>
          <a:p>
            <a:r>
              <a:rPr lang="ru-RU" dirty="0"/>
              <a:t>Сегодня почтальон принес нам необычное письмо…</a:t>
            </a:r>
          </a:p>
        </p:txBody>
      </p:sp>
      <p:pic>
        <p:nvPicPr>
          <p:cNvPr id="10242" name="Picture 2" descr="C:\Users\User\Desktop\ПДД\ПДД\postman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772816"/>
            <a:ext cx="4104456" cy="4824535"/>
          </a:xfrm>
          <a:prstGeom prst="rect">
            <a:avLst/>
          </a:prstGeom>
          <a:noFill/>
        </p:spPr>
      </p:pic>
      <p:pic>
        <p:nvPicPr>
          <p:cNvPr id="10243" name="Picture 3" descr="C:\Users\User\Desktop\ПДД\ПДД\1400x105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64088" y="1988840"/>
            <a:ext cx="3456384" cy="280831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edge/>
    <p:sndAc>
      <p:stSnd>
        <p:snd r:embed="rId2" name="drumroll.wav"/>
      </p:stSnd>
    </p:sndAc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305800" cy="936104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«</a:t>
            </a:r>
            <a:r>
              <a:rPr lang="ru-RU" dirty="0" err="1"/>
              <a:t>Знакоград</a:t>
            </a:r>
            <a:r>
              <a:rPr lang="ru-RU" dirty="0"/>
              <a:t>»</a:t>
            </a:r>
          </a:p>
        </p:txBody>
      </p:sp>
      <p:pic>
        <p:nvPicPr>
          <p:cNvPr id="15361" name="Picture 1" descr="C:\Users\User\Desktop\ПДД\ПДД\лего\-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196752"/>
            <a:ext cx="8352928" cy="53285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med">
    <p:wheel spokes="8"/>
    <p:sndAc>
      <p:stSnd>
        <p:snd r:embed="rId2" name="breeze.wav"/>
      </p:stSnd>
    </p:sndAc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 descr="D:\ДЕТСАД\ПОКАЗ\лего\leg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88640"/>
            <a:ext cx="7920880" cy="4941169"/>
          </a:xfrm>
          <a:prstGeom prst="wave">
            <a:avLst>
              <a:gd name="adj1" fmla="val 12500"/>
              <a:gd name="adj2" fmla="val -539"/>
            </a:avLst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2" descr="C:\Users\User\Desktop\ПДД\ПДД\лего\LEGO-Plush-Figure_17489-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36296" y="5013176"/>
            <a:ext cx="1907704" cy="15841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338" name="Picture 2" descr="C:\Users\User\Desktop\ПДД\ПДД\лего\2441_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60032" y="5085184"/>
            <a:ext cx="2376264" cy="1584176"/>
          </a:xfrm>
          <a:prstGeom prst="rect">
            <a:avLst/>
          </a:prstGeom>
          <a:noFill/>
        </p:spPr>
      </p:pic>
      <p:pic>
        <p:nvPicPr>
          <p:cNvPr id="14339" name="Picture 3" descr="C:\Users\User\Desktop\ПДД\ПДД\лего\LEGO-SERIES-5-Fitness-Instructor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9512" y="4869160"/>
            <a:ext cx="1296144" cy="1800200"/>
          </a:xfrm>
          <a:prstGeom prst="rect">
            <a:avLst/>
          </a:prstGeom>
          <a:noFill/>
        </p:spPr>
      </p:pic>
      <p:pic>
        <p:nvPicPr>
          <p:cNvPr id="14340" name="Picture 4" descr="C:\Users\User\Desktop\ПДД\ПДД\лего\lego-man_0709_acp-syndication_large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979712" y="4797152"/>
            <a:ext cx="2664296" cy="1800199"/>
          </a:xfrm>
          <a:prstGeom prst="rect">
            <a:avLst/>
          </a:prstGeom>
          <a:noFill/>
        </p:spPr>
      </p:pic>
      <p:pic>
        <p:nvPicPr>
          <p:cNvPr id="14341" name="Picture 5" descr="C:\Users\User\Desktop\ПДД\ПДД\лего\138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475656" y="3861048"/>
            <a:ext cx="1296144" cy="136815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8"/>
    <p:sndAc>
      <p:stSnd>
        <p:snd r:embed="rId2" name="breeze.wav"/>
      </p:stSnd>
    </p:sndAc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461A5DF9-60A1-4C75-A754-975D2C9632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wedge/>
    <p:sndAc>
      <p:stSnd>
        <p:snd r:embed="rId2" name="chimes.wav"/>
      </p:stSnd>
    </p:sndAc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912A2B0-2468-4D57-8CBF-80F8E22CA8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wipe dir="r"/>
    <p:sndAc>
      <p:stSnd>
        <p:snd r:embed="rId2" name="chimes.wav"/>
      </p:stSnd>
    </p:sndAc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3E0DC018-04F5-4B1C-99E3-2AA0876D65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newsflash/>
    <p:sndAc>
      <p:stSnd>
        <p:snd r:embed="rId2" name="chimes.wav"/>
      </p:stSnd>
    </p:sndAc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E14F3B2-7655-4F3A-BCC2-B14E864CD5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3228968"/>
          </a:xfrm>
        </p:spPr>
        <p:txBody>
          <a:bodyPr/>
          <a:lstStyle/>
          <a:p>
            <a:pPr algn="ctr"/>
            <a:r>
              <a:rPr lang="ru-RU" dirty="0"/>
              <a:t>ЗАГАДКИ…</a:t>
            </a:r>
          </a:p>
        </p:txBody>
      </p:sp>
    </p:spTree>
    <p:extLst>
      <p:ext uri="{BB962C8B-B14F-4D97-AF65-F5344CB8AC3E}">
        <p14:creationId xmlns:p14="http://schemas.microsoft.com/office/powerpoint/2010/main" val="3288307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003232" cy="924712"/>
          </a:xfrm>
        </p:spPr>
        <p:txBody>
          <a:bodyPr/>
          <a:lstStyle/>
          <a:p>
            <a:pPr algn="ctr"/>
            <a:r>
              <a:rPr lang="ru-RU" dirty="0"/>
              <a:t>Отгадайте загадку!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484784"/>
            <a:ext cx="8219256" cy="4839816"/>
          </a:xfrm>
        </p:spPr>
        <p:txBody>
          <a:bodyPr>
            <a:normAutofit fontScale="62500" lnSpcReduction="20000"/>
          </a:bodyPr>
          <a:lstStyle/>
          <a:p>
            <a:endParaRPr lang="ru-RU" dirty="0"/>
          </a:p>
          <a:p>
            <a:r>
              <a:rPr lang="ru-RU" sz="4200" dirty="0"/>
              <a:t>На перекрестке двух дорог</a:t>
            </a:r>
          </a:p>
          <a:p>
            <a:r>
              <a:rPr lang="ru-RU" sz="4200" dirty="0"/>
              <a:t>Стоит наш терем-теремок</a:t>
            </a:r>
          </a:p>
          <a:p>
            <a:r>
              <a:rPr lang="ru-RU" sz="4200" dirty="0"/>
              <a:t>Свет в окошечке горит</a:t>
            </a:r>
          </a:p>
          <a:p>
            <a:r>
              <a:rPr lang="ru-RU" sz="4200" dirty="0"/>
              <a:t>То, о чем нам говорит</a:t>
            </a:r>
          </a:p>
          <a:p>
            <a:r>
              <a:rPr lang="ru-RU" sz="4200" dirty="0"/>
              <a:t>Свет зеленый, желтый, красный</a:t>
            </a:r>
          </a:p>
          <a:p>
            <a:r>
              <a:rPr lang="ru-RU" sz="4200" dirty="0"/>
              <a:t>Знаем мы давно прекрасно.</a:t>
            </a:r>
          </a:p>
          <a:p>
            <a:endParaRPr lang="ru-RU" sz="4200" dirty="0"/>
          </a:p>
          <a:p>
            <a:pPr>
              <a:buNone/>
            </a:pPr>
            <a:r>
              <a:rPr lang="ru-RU" sz="4200" dirty="0"/>
              <a:t>                                Какой свет нам говорит:</a:t>
            </a:r>
            <a:br>
              <a:rPr lang="ru-RU" sz="4200" dirty="0"/>
            </a:br>
            <a:r>
              <a:rPr lang="ru-RU" sz="4200" dirty="0"/>
              <a:t>                           «Проходите – путь открыт»</a:t>
            </a:r>
            <a:br>
              <a:rPr lang="ru-RU" sz="4200" dirty="0"/>
            </a:br>
            <a:r>
              <a:rPr lang="ru-RU" sz="4200" dirty="0"/>
              <a:t>                                                                </a:t>
            </a:r>
            <a:br>
              <a:rPr lang="ru-RU" sz="4200" dirty="0"/>
            </a:br>
            <a:r>
              <a:rPr lang="ru-RU" sz="4200" dirty="0"/>
              <a:t>                                                      Какой свет нам говорит:</a:t>
            </a:r>
            <a:br>
              <a:rPr lang="ru-RU" sz="4200" dirty="0"/>
            </a:br>
            <a:r>
              <a:rPr lang="ru-RU" sz="4200" dirty="0"/>
              <a:t>                                                      «Вы постойте – путь закрыт!»</a:t>
            </a:r>
          </a:p>
        </p:txBody>
      </p:sp>
    </p:spTree>
  </p:cSld>
  <p:clrMapOvr>
    <a:masterClrMapping/>
  </p:clrMapOvr>
  <p:transition spd="slow">
    <p:newsflash/>
    <p:sndAc>
      <p:stSnd>
        <p:snd r:embed="rId2" name="chimes.wav"/>
      </p:stSnd>
    </p:sndAc>
  </p:transition>
</p:sld>
</file>

<file path=ppt/theme/theme1.xml><?xml version="1.0" encoding="utf-8"?>
<a:theme xmlns:a="http://schemas.openxmlformats.org/drawingml/2006/main" name="Базис">
  <a:themeElements>
    <a:clrScheme name="Базис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Базис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Базис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TM03457444[[fn=Базис]]</Template>
  <TotalTime>1002</TotalTime>
  <Words>135</Words>
  <Application>Microsoft Office PowerPoint</Application>
  <PresentationFormat>Экран (4:3)</PresentationFormat>
  <Paragraphs>32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2" baseType="lpstr">
      <vt:lpstr>Arial</vt:lpstr>
      <vt:lpstr>Calibri</vt:lpstr>
      <vt:lpstr>Corbel</vt:lpstr>
      <vt:lpstr>Verdana</vt:lpstr>
      <vt:lpstr>Базис</vt:lpstr>
      <vt:lpstr>   Путешествие в Знакоград</vt:lpstr>
      <vt:lpstr>Сегодня почтальон принес нам необычное письмо…</vt:lpstr>
      <vt:lpstr>«Знакоград»</vt:lpstr>
      <vt:lpstr>Презентация PowerPoint</vt:lpstr>
      <vt:lpstr>Презентация PowerPoint</vt:lpstr>
      <vt:lpstr>Презентация PowerPoint</vt:lpstr>
      <vt:lpstr>Презентация PowerPoint</vt:lpstr>
      <vt:lpstr>ЗАГАДКИ…</vt:lpstr>
      <vt:lpstr>Отгадайте загадку!</vt:lpstr>
      <vt:lpstr>Светофор</vt:lpstr>
      <vt:lpstr>Давайте поиграем !</vt:lpstr>
      <vt:lpstr>Презентация PowerPoint</vt:lpstr>
      <vt:lpstr>     И сделаем небольшую гимнастику!</vt:lpstr>
      <vt:lpstr>Знак «Пешеходный переход»</vt:lpstr>
      <vt:lpstr>Презентация PowerPoint</vt:lpstr>
      <vt:lpstr>Презентация PowerPoint</vt:lpstr>
      <vt:lpstr>Спасибо 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Путешествие в Знакоград</dc:title>
  <dc:creator>Пользователь</dc:creator>
  <cp:lastModifiedBy>Владимир</cp:lastModifiedBy>
  <cp:revision>97</cp:revision>
  <dcterms:created xsi:type="dcterms:W3CDTF">2015-10-11T19:36:05Z</dcterms:created>
  <dcterms:modified xsi:type="dcterms:W3CDTF">2021-02-11T13:52:22Z</dcterms:modified>
</cp:coreProperties>
</file>