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sldIdLst>
    <p:sldId id="256" r:id="rId2"/>
    <p:sldId id="258" r:id="rId3"/>
    <p:sldId id="260" r:id="rId4"/>
    <p:sldId id="261" r:id="rId5"/>
    <p:sldId id="262" r:id="rId6"/>
    <p:sldId id="257" r:id="rId7"/>
    <p:sldId id="266" r:id="rId8"/>
    <p:sldId id="267" r:id="rId9"/>
    <p:sldId id="268" r:id="rId10"/>
    <p:sldId id="269" r:id="rId11"/>
    <p:sldId id="259" r:id="rId12"/>
    <p:sldId id="263" r:id="rId13"/>
    <p:sldId id="264" r:id="rId14"/>
    <p:sldId id="265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22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Древовидные</a:t>
            </a:r>
            <a:r>
              <a:rPr lang="ru-RU" baseline="0" dirty="0" smtClean="0"/>
              <a:t> растения</a:t>
            </a:r>
            <a:r>
              <a:rPr lang="ru-RU" dirty="0" smtClean="0"/>
              <a:t> </a:t>
            </a:r>
            <a:r>
              <a:rPr lang="ru-RU" dirty="0"/>
              <a:t>нашего села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Деревья нашего села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4"/>
              <c:layout>
                <c:manualLayout>
                  <c:x val="4.2006044183785174E-2"/>
                  <c:y val="6.290113735783023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3512862590072842E-2"/>
                  <c:y val="5.85733449985418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8509046233088332E-2"/>
                  <c:y val="7.83449985418488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3.2049557996498966E-2"/>
                  <c:y val="9.229081909612339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4814957856345838E-2"/>
                  <c:y val="0.1352761876593642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Береза</c:v>
                </c:pt>
                <c:pt idx="1">
                  <c:v>Рябина</c:v>
                </c:pt>
                <c:pt idx="2">
                  <c:v>Сирень</c:v>
                </c:pt>
                <c:pt idx="3">
                  <c:v>Черемуха</c:v>
                </c:pt>
                <c:pt idx="4">
                  <c:v>Боярышник</c:v>
                </c:pt>
                <c:pt idx="5">
                  <c:v>Лиственница</c:v>
                </c:pt>
                <c:pt idx="6">
                  <c:v>Калина</c:v>
                </c:pt>
                <c:pt idx="7">
                  <c:v>Волчья ягода</c:v>
                </c:pt>
                <c:pt idx="8">
                  <c:v>Другие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45</c:v>
                </c:pt>
                <c:pt idx="1">
                  <c:v>29</c:v>
                </c:pt>
                <c:pt idx="2">
                  <c:v>28</c:v>
                </c:pt>
                <c:pt idx="3">
                  <c:v>28</c:v>
                </c:pt>
                <c:pt idx="4">
                  <c:v>3</c:v>
                </c:pt>
                <c:pt idx="5">
                  <c:v>4</c:v>
                </c:pt>
                <c:pt idx="6">
                  <c:v>3</c:v>
                </c:pt>
                <c:pt idx="7">
                  <c:v>5</c:v>
                </c:pt>
                <c:pt idx="8">
                  <c:v>9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628833971734576"/>
          <c:y val="0.18397827354913973"/>
          <c:w val="0.21907310668815011"/>
          <c:h val="0.63860834062408867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222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2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2157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44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2007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38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4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23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04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5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67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7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09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6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54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78456-D9D4-4364-9D32-2340ABDB4EC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973D01-3BBC-45C1-8402-0A2E26F9B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5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  <p:sldLayoutId id="2147483868" r:id="rId13"/>
    <p:sldLayoutId id="2147483869" r:id="rId14"/>
    <p:sldLayoutId id="2147483870" r:id="rId15"/>
    <p:sldLayoutId id="21474838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9428" y="959192"/>
            <a:ext cx="10291643" cy="1646302"/>
          </a:xfrm>
        </p:spPr>
        <p:txBody>
          <a:bodyPr/>
          <a:lstStyle/>
          <a:p>
            <a:pPr algn="ctr"/>
            <a:r>
              <a:rPr lang="ru-RU" sz="4800" dirty="0" smtClean="0"/>
              <a:t>Исследовательская работа </a:t>
            </a:r>
            <a:br>
              <a:rPr lang="ru-RU" sz="4800" dirty="0" smtClean="0"/>
            </a:br>
            <a:r>
              <a:rPr lang="ru-RU" sz="4800" dirty="0" smtClean="0"/>
              <a:t>«Зеленый мир нашего села» 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7187" y="4055806"/>
            <a:ext cx="6120581" cy="222700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Выполнили: ученики 11 класса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Руководитель: Чернова Елена Олеговна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8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09717"/>
            <a:ext cx="8596668" cy="573164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B050"/>
                </a:solidFill>
              </a:rPr>
              <a:t>Сирень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Латинское название: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Syringa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Категории: Декоративные деревья и кустарники.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Семейство: маслиновые (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Oleaceae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Юго-Восточная Европа, Азия. В природе встречается только в горных областях Евразии.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Форма: древесный кустарник.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529" y="3364000"/>
            <a:ext cx="4511523" cy="3384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3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134" y="406400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Народные приметы о деревьях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143" y="751115"/>
            <a:ext cx="10502373" cy="587828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Береза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интересуются, можно ли сажать березу возле дома. Приметы не советуют этого делать. Береза во дворе дома несет болезни его обитателям, а женщинам к тому же и бесплодие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березе можно определить, как скоро в этом году ляжет снег. Для этого нужно посмотреть на дерево в первые дни октября. Если его листья до сих пор не опали, то в текущем году снег выпадет поздно.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Весна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следующего года будет ранней, если листья березы начнут желтеть с верхушки, а если же они будут становиться желтыми снизу, то поздней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Говорят, что если прикоснешься к березе, то избавишься от негативной энергии, а также восстановишь силы.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Крест, вырезанный из березы и помещенный над входной дверью, убережет дом от зла.</a:t>
            </a:r>
          </a:p>
        </p:txBody>
      </p:sp>
    </p:spTree>
    <p:extLst>
      <p:ext uri="{BB962C8B-B14F-4D97-AF65-F5344CB8AC3E}">
        <p14:creationId xmlns:p14="http://schemas.microsoft.com/office/powerpoint/2010/main" val="259195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85801"/>
            <a:ext cx="8596668" cy="5355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Черемуха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цветков на черемухе много, то урожай в этом году будет богатым.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цветет черемуха, ждите хорошего рыбного улова.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черемуха выросла рядом с домом, это сулит проблемы во взаимоотношениях между родственниками. Если корни проникают под дом, то это вовсе знак огромной беды и смерти.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цветение начинается рано, ждите теплого лета.</a:t>
            </a:r>
          </a:p>
        </p:txBody>
      </p:sp>
    </p:spTree>
    <p:extLst>
      <p:ext uri="{BB962C8B-B14F-4D97-AF65-F5344CB8AC3E}">
        <p14:creationId xmlns:p14="http://schemas.microsoft.com/office/powerpoint/2010/main" val="373006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31801"/>
            <a:ext cx="8596668" cy="57365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00B050"/>
                </a:solidFill>
              </a:rPr>
              <a:t>Сирень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поверье, что если найти пятилепестковый цветок сирени, то можно загадать желание и он непременно сбудется.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Сирень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посаженная рядом с домом, считалась оберегом против темной силы и зла. Ее аромат призван отпугивать весь негатив и сохранять гармонию пространства.</a:t>
            </a:r>
          </a:p>
          <a:p>
            <a:pPr algn="just"/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Ароматерапевты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утверждают, что запах сирени помогает принять решение и успокоить. Также ее благоухание способно сохранить энергию человека и восстановить его силы.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считалось, что сирень забирает негативную энергию вокруг себя и наполняет человека радостью. Так что если вы в плохом настроении, то есть смысл «пообщаться» с этим кустарником.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поверье, что сирень помогает увидеть вещий сон. Поставьте свежий букет сирени на подоконник в спальне и мысленно попросите Луну послать вам вещий сон.</a:t>
            </a: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9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4685"/>
            <a:ext cx="8596668" cy="54366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Рябина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влияет на гормональный фон у мужчин 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самоконтролю.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Защищает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жилище от темных сущностей. Нет сомнений, что это дерево можно сажать, оно не только украсит двор, но и принесет пользу хозяевам.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оддерживает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красоту и молодость уже зрелых женщин, дает им силы для поддержания любви и мира в семье, покровительствует всем их начинаниям.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36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Результаты опроса жителей села </a:t>
            </a:r>
            <a:r>
              <a:rPr lang="ru-RU" b="1" dirty="0" err="1" smtClean="0">
                <a:solidFill>
                  <a:srgbClr val="0070C0"/>
                </a:solidFill>
              </a:rPr>
              <a:t>Зотино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100 % опрошенных есть палисадник;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80 % опрошенных не высаживали деревья и кустарники в своих  палисадниках;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90 % жителей  облагораживают палисадники в летний период времени;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10 % жителей планируют высадку/вырубку древовидных растений на придомовой территории.</a:t>
            </a:r>
          </a:p>
        </p:txBody>
      </p:sp>
    </p:spTree>
    <p:extLst>
      <p:ext uri="{BB962C8B-B14F-4D97-AF65-F5344CB8AC3E}">
        <p14:creationId xmlns:p14="http://schemas.microsoft.com/office/powerpoint/2010/main" val="41601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09369"/>
            <a:ext cx="9484305" cy="483199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растений верхнего яруса находятся около домов жителей села, а также на территории социально-общественных объектов(школа, клуб, детский сад…).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распространенными видами деревьев и кустарников в нашем селе являются: береза, черемуха, рябина, сирень.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жителей села не придают значения деревьям и кустарникам в их палисадниках.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благоприятные древовидные растения для придомовой территории: рябина и сирень.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72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9381066" cy="6041923"/>
          </a:xfrm>
        </p:spPr>
        <p:txBody>
          <a:bodyPr>
            <a:normAutofit fontScale="90000"/>
          </a:bodyPr>
          <a:lstStyle/>
          <a:p>
            <a:r>
              <a:rPr lang="ru-RU" sz="4400" b="1" u="sng" dirty="0" smtClean="0">
                <a:solidFill>
                  <a:schemeClr val="accent5">
                    <a:lumMod val="75000"/>
                  </a:schemeClr>
                </a:solidFill>
              </a:rPr>
              <a:t>Цель</a:t>
            </a:r>
            <a:r>
              <a:rPr lang="ru-RU" sz="3100" i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ru-RU" sz="3100" i="1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100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100" i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100" i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Исследовать растительный мир верхнего яруса на территории </a:t>
            </a:r>
            <a:r>
              <a:rPr lang="ru-RU" sz="3100" dirty="0" err="1" smtClean="0">
                <a:solidFill>
                  <a:schemeClr val="accent5">
                    <a:lumMod val="75000"/>
                  </a:schemeClr>
                </a:solidFill>
              </a:rPr>
              <a:t>с.Зотино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b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4000" b="1" u="sng" dirty="0" smtClean="0">
                <a:solidFill>
                  <a:schemeClr val="accent5">
                    <a:lumMod val="75000"/>
                  </a:schemeClr>
                </a:solidFill>
              </a:rPr>
              <a:t>Задачи</a:t>
            </a:r>
            <a:r>
              <a:rPr lang="ru-RU" sz="3100" i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br>
              <a:rPr lang="ru-RU" sz="3100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100" i="1" dirty="0" smtClean="0">
                <a:solidFill>
                  <a:schemeClr val="accent5">
                    <a:lumMod val="75000"/>
                  </a:schemeClr>
                </a:solidFill>
              </a:rPr>
              <a:t> - 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Определить места распространения зеленых насаждений на территории </a:t>
            </a:r>
            <a:r>
              <a:rPr lang="ru-RU" sz="3100" dirty="0" err="1" smtClean="0">
                <a:solidFill>
                  <a:schemeClr val="accent5">
                    <a:lumMod val="75000"/>
                  </a:schemeClr>
                </a:solidFill>
              </a:rPr>
              <a:t>с.Зотино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  <a:b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1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- Выявить виды наиболее распространенных растений, их особенности и характеристики ;</a:t>
            </a:r>
            <a:b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 - Узнать целесообразность нахождения этих растений на придомовой территории;</a:t>
            </a:r>
            <a:b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</a:rPr>
              <a:t> - Рассмотреть народные приметы о растениях, расположенных рядом с домом.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95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33833"/>
            <a:ext cx="8596668" cy="450753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рассмотрении деревьев и кустарников в нашем селе было выявлено, что большинство древовидных растений находятся в палисадниках.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04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Историческая справка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465" y="1622323"/>
            <a:ext cx="10795819" cy="44190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«палисадник» Пришло это название из Франции – от слова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palissade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(частокол или изгородь). В нашей стране это название украшенной придомовой территории стали использовать в XVIII веке. Именно в это время обустройство палисадника вошло  в моду, так как в Российской империи было очень много плодородной земли. Петр I обожал замещать российские фразы заграничными, так во времена своего правления он заменил название «частокол» — словом «палисад». </a:t>
            </a:r>
          </a:p>
        </p:txBody>
      </p:sp>
    </p:spTree>
    <p:extLst>
      <p:ext uri="{BB962C8B-B14F-4D97-AF65-F5344CB8AC3E}">
        <p14:creationId xmlns:p14="http://schemas.microsoft.com/office/powerpoint/2010/main" val="298658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071350" cy="96847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Виды палисадников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622928"/>
            <a:ext cx="2301840" cy="503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Открытый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893574" y="1327355"/>
            <a:ext cx="501446" cy="16665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230" y="1283725"/>
            <a:ext cx="56038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8379">
            <a:off x="7986201" y="958951"/>
            <a:ext cx="56038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0340">
            <a:off x="1954109" y="961175"/>
            <a:ext cx="560387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29897" y="3244645"/>
            <a:ext cx="1932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Закрытый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3665" y="3244645"/>
            <a:ext cx="213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Формальный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37871" y="2622927"/>
            <a:ext cx="205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Прикрытый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1161" y="4114799"/>
            <a:ext cx="9984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селе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Зотино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преобладает открытый вид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палисадников  в связи с архитектурными особенностями построек.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17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8371899"/>
              </p:ext>
            </p:extLst>
          </p:nvPr>
        </p:nvGraphicFramePr>
        <p:xfrm>
          <a:off x="0" y="0"/>
          <a:ext cx="1209923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8161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708" y="373626"/>
            <a:ext cx="10309123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самых распространенных </a:t>
            </a:r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древовидных растений в нашем </a:t>
            </a:r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</a:t>
            </a:r>
            <a:endParaRPr lang="ru-RU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69807"/>
            <a:ext cx="8596668" cy="42715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Береза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листопадных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 и кустарников.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Семейства: Берёзовые.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Царство: растение.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Отдел: цветковые.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двудольные.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106" y="2421297"/>
            <a:ext cx="3648178" cy="3970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6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12955"/>
            <a:ext cx="8596668" cy="5628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Черемуха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Латинское название: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Padus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Категории: Декоративные деревья и кустарники.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Семейство: розовые (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Rosáceae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Черёмуха широко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Азии, Африке.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Форма: дерево, кустарник.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716" y="2647484"/>
            <a:ext cx="5058698" cy="3793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46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68711"/>
            <a:ext cx="8596668" cy="567265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B050"/>
                </a:solidFill>
              </a:rPr>
              <a:t>Рябина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Латинское название: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Sorbus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Категории: Декоративные деревья и кустарники.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Семейство: розоцветные (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Rosáles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рябина растет в умеренном поясе Северного полушария; в Европе, Азии, Северной Америке. Род «Рябина» насчитывает около 100 видов.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Форма: листопадное дерево или кустарник.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730" y="4026310"/>
            <a:ext cx="4216756" cy="2550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4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Грань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262</TotalTime>
  <Words>818</Words>
  <Application>Microsoft Office PowerPoint</Application>
  <PresentationFormat>Широкоэкранный</PresentationFormat>
  <Paragraphs>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Trebuchet MS</vt:lpstr>
      <vt:lpstr>Wingdings 3</vt:lpstr>
      <vt:lpstr>Грань</vt:lpstr>
      <vt:lpstr>Исследовательская работа  «Зеленый мир нашего села»  </vt:lpstr>
      <vt:lpstr>Цель:  - Исследовать растительный мир верхнего яруса на территории с.Зотино. Задачи:  - Определить места распространения зеленых насаждений на территории с.Зотино;  - Выявить виды наиболее распространенных растений, их особенности и характеристики ;  - Узнать целесообразность нахождения этих растений на придомовой территории;  - Рассмотреть народные приметы о растениях, расположенных рядом с домом.    </vt:lpstr>
      <vt:lpstr>Презентация PowerPoint</vt:lpstr>
      <vt:lpstr>Историческая справка</vt:lpstr>
      <vt:lpstr>Виды палисадников</vt:lpstr>
      <vt:lpstr>Презентация PowerPoint</vt:lpstr>
      <vt:lpstr>Характеристика самых распространенных древовидных растений в нашем селе</vt:lpstr>
      <vt:lpstr>Презентация PowerPoint</vt:lpstr>
      <vt:lpstr>Презентация PowerPoint</vt:lpstr>
      <vt:lpstr>Презентация PowerPoint</vt:lpstr>
      <vt:lpstr>Народные приметы о деревьях</vt:lpstr>
      <vt:lpstr>Презентация PowerPoint</vt:lpstr>
      <vt:lpstr>Презентация PowerPoint</vt:lpstr>
      <vt:lpstr>Презентация PowerPoint</vt:lpstr>
      <vt:lpstr>Результаты опроса жителей села Зотино</vt:lpstr>
      <vt:lpstr>Выводы: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user-hp2</dc:creator>
  <cp:lastModifiedBy>user_19</cp:lastModifiedBy>
  <cp:revision>25</cp:revision>
  <dcterms:created xsi:type="dcterms:W3CDTF">2018-01-18T03:39:53Z</dcterms:created>
  <dcterms:modified xsi:type="dcterms:W3CDTF">2022-11-21T06:58:55Z</dcterms:modified>
</cp:coreProperties>
</file>