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h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83768" cy="248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7328" y="548680"/>
            <a:ext cx="7968062" cy="403244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«Почему при выборе родителями или педагогами маршрута успешности важно учитывать индивидуальные особенности  и потребности ребёнка»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5445224"/>
            <a:ext cx="5112568" cy="1224136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Воспитатель ГБДОУ №54 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Бойко Наталья Алексеевна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15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6016" y="116632"/>
            <a:ext cx="4248472" cy="1651874"/>
          </a:xfrm>
        </p:spPr>
        <p:txBody>
          <a:bodyPr>
            <a:normAutofit/>
          </a:bodyPr>
          <a:lstStyle/>
          <a:p>
            <a:r>
              <a:rPr lang="ru-RU" sz="4400" b="0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Идеальный ребёнок</a:t>
            </a:r>
            <a:endParaRPr lang="ru-RU" sz="4400" b="0" dirty="0"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4005064"/>
            <a:ext cx="4608512" cy="165618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Мечта родителей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Рисунок 3" descr="https://mamyclub.ru/uploads/images/images/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6016" cy="3537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Рисунок 2" descr="http://cdn-nus-1.pinme.ru/tumb/600/photo/7d/a392/7da39238b21caa44ac8fe7c458c3452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4" t="7018" r="5627" b="3070"/>
          <a:stretch>
            <a:fillRect/>
          </a:stretch>
        </p:blipFill>
        <p:spPr bwMode="auto">
          <a:xfrm>
            <a:off x="4716016" y="2283636"/>
            <a:ext cx="4427984" cy="4574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87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4" descr="https://dialogimam.com/sites/default/files/users/user1/deti/hiperacti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" y="0"/>
            <a:ext cx="3923928" cy="539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Рисунок 8" descr="http://image3.thematicnews.com/uploads/topics/preview/00/00/26/29/d7fc32edd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343962"/>
            <a:ext cx="5220072" cy="35005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07904" y="188640"/>
            <a:ext cx="543609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Каждый ребёнок имеет свои индивидуальные особенности</a:t>
            </a:r>
          </a:p>
          <a:p>
            <a:pPr algn="ctr"/>
            <a:endParaRPr lang="ru-RU" sz="3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589240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темперамент</a:t>
            </a:r>
          </a:p>
        </p:txBody>
      </p:sp>
    </p:spTree>
    <p:extLst>
      <p:ext uri="{BB962C8B-B14F-4D97-AF65-F5344CB8AC3E}">
        <p14:creationId xmlns:p14="http://schemas.microsoft.com/office/powerpoint/2010/main" val="366306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vibor-professii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069" y="2276872"/>
            <a:ext cx="4585931" cy="45859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imagination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418" b="100000" l="0" r="951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9" y="-26487"/>
            <a:ext cx="4511330" cy="386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76056" y="875221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Способности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610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7m2UfQVbHC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3500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Рисунок 11" descr="http://bambinostory.com/wp-content/uploads/2015/06/korrektsionnyie-zanyatiya-dlya-detey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357" y="3419467"/>
            <a:ext cx="5157800" cy="34385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92080" y="404664"/>
            <a:ext cx="3851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Состояние здоровья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475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%D0%BA%D0%B0%D0%BA-%D0%B2%D0%BE%D1%81%D0%BF%D0%B8%D1%82%D1%8B%D0%B2%D0%B0%D1%82%D1%8C-768x4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20072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433699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425957"/>
            <a:ext cx="5148064" cy="34320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04048" y="404664"/>
            <a:ext cx="4248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Темпы психосоматического развития и формирования ЦНС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39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9053" y="4668206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Исходя из вышесказанного, можно сделать вывод, что при составлении маршрута успешности ребёнка важно учитывать его индивидуальные особенности, потребности, играя на его сильных сторонах, использовать те виды деятельности, которые интересны ребёнку. </a:t>
            </a:r>
          </a:p>
        </p:txBody>
      </p:sp>
      <p:pic>
        <p:nvPicPr>
          <p:cNvPr id="7170" name="Picture 2" descr="PARENTS-EXAM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40152" cy="46425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Рисунок 13" descr="http://doy47.edu5gor.ru/images/konsult_punkt/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047216"/>
            <a:ext cx="3184794" cy="259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Рисунок 5" descr="http://burdachok.ru/wp-content/uploads/2016/11/IMG_499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"/>
            <a:ext cx="3207354" cy="204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291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</TotalTime>
  <Words>81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«Почему при выборе родителями или педагогами маршрута успешности важно учитывать индивидуальные особенности  и потребности ребёнка»</vt:lpstr>
      <vt:lpstr>Идеальный ребёнок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Идеальный ребёнок</dc:title>
  <dc:creator>Админ</dc:creator>
  <cp:lastModifiedBy>Наташа</cp:lastModifiedBy>
  <cp:revision>7</cp:revision>
  <dcterms:created xsi:type="dcterms:W3CDTF">2018-02-04T14:36:48Z</dcterms:created>
  <dcterms:modified xsi:type="dcterms:W3CDTF">2022-02-24T12:00:24Z</dcterms:modified>
</cp:coreProperties>
</file>