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4" r:id="rId3"/>
    <p:sldId id="268" r:id="rId4"/>
    <p:sldId id="269" r:id="rId5"/>
    <p:sldId id="27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DFFF"/>
    <a:srgbClr val="FFFF00"/>
    <a:srgbClr val="33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42" autoAdjust="0"/>
    <p:restoredTop sz="94660"/>
  </p:normalViewPr>
  <p:slideViewPr>
    <p:cSldViewPr>
      <p:cViewPr>
        <p:scale>
          <a:sx n="90" d="100"/>
          <a:sy n="90" d="100"/>
        </p:scale>
        <p:origin x="-816" y="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22.02.2021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22.02.2021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22.02.2021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22.02.2021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22.02.2021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22.02.2021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22.02.2021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22.02.2021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22.02.2021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22.02.2021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22.02.2021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1066800" y="1524000"/>
            <a:ext cx="7200800" cy="3056930"/>
            <a:chOff x="1210349" y="1766227"/>
            <a:chExt cx="7165477" cy="3991344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210349" y="1766227"/>
              <a:ext cx="7165477" cy="13261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6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Урок   математики</a:t>
              </a: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575221" y="4552006"/>
              <a:ext cx="5084703" cy="1205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smtClean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Учитель: </a:t>
              </a:r>
              <a:r>
                <a:rPr lang="ru-RU" dirty="0" err="1" smtClean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Королькова</a:t>
              </a:r>
              <a:r>
                <a:rPr lang="ru-RU" dirty="0" smtClean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 Валентина Ивановна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smtClean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МБОУ «СОШ № 1» г. </a:t>
              </a:r>
              <a:r>
                <a:rPr lang="ru-RU" dirty="0" err="1" smtClean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Сорочиснк</a:t>
              </a:r>
              <a:endParaRPr lang="ru-RU" dirty="0">
                <a:solidFill>
                  <a:schemeClr val="accent1"/>
                </a:solidFill>
                <a:latin typeface="Arial" charset="0"/>
                <a:cs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Устный счёт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pPr lvl="0" algn="ctr"/>
            <a:r>
              <a:rPr lang="ru-RU" sz="2800" dirty="0" smtClean="0"/>
              <a:t>Во сколько  раз  35 больше 5? в 30 раз или в 5 раз?</a:t>
            </a:r>
          </a:p>
          <a:p>
            <a:pPr lvl="0" algn="ctr">
              <a:buNone/>
            </a:pPr>
            <a:r>
              <a:rPr lang="ru-RU" sz="2800" dirty="0" smtClean="0"/>
              <a:t> </a:t>
            </a:r>
            <a:r>
              <a:rPr lang="ru-RU" i="1" dirty="0" smtClean="0">
                <a:solidFill>
                  <a:srgbClr val="FF0000"/>
                </a:solidFill>
              </a:rPr>
              <a:t>(в 7 раз)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sz="2800" dirty="0" smtClean="0"/>
              <a:t>Я задумала число, увеличила его в 3 раза и получила 27. Какое число я задумала 8  или  7? </a:t>
            </a:r>
          </a:p>
          <a:p>
            <a:pPr algn="ctr">
              <a:buNone/>
            </a:pPr>
            <a:r>
              <a:rPr lang="ru-RU" sz="2800" i="1" dirty="0" smtClean="0">
                <a:solidFill>
                  <a:srgbClr val="FF0000"/>
                </a:solidFill>
              </a:rPr>
              <a:t>(9)</a:t>
            </a:r>
          </a:p>
          <a:p>
            <a:r>
              <a:rPr lang="ru-RU" sz="2800" dirty="0" smtClean="0"/>
              <a:t>Какое число я умножила само на себя и получила 25? 7 и 7 или 6 и 6?</a:t>
            </a:r>
          </a:p>
          <a:p>
            <a:pPr algn="ctr">
              <a:buNone/>
            </a:pPr>
            <a:r>
              <a:rPr lang="ru-RU" sz="2800" i="1" dirty="0" smtClean="0">
                <a:solidFill>
                  <a:srgbClr val="FF0000"/>
                </a:solidFill>
              </a:rPr>
              <a:t>(5 и 5)</a:t>
            </a:r>
          </a:p>
        </p:txBody>
      </p:sp>
    </p:spTree>
    <p:extLst>
      <p:ext uri="{BB962C8B-B14F-4D97-AF65-F5344CB8AC3E}">
        <p14:creationId xmlns:p14="http://schemas.microsoft.com/office/powerpoint/2010/main" xmlns="" val="1526280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Устный счёт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53000"/>
          </a:xfrm>
        </p:spPr>
        <p:txBody>
          <a:bodyPr/>
          <a:lstStyle/>
          <a:p>
            <a:pPr lvl="0"/>
            <a:r>
              <a:rPr lang="ru-RU" sz="2800" u="sng" dirty="0" smtClean="0"/>
              <a:t>Девять</a:t>
            </a:r>
            <a:r>
              <a:rPr lang="ru-RU" sz="2800" dirty="0" smtClean="0"/>
              <a:t> расписных матрёшек,</a:t>
            </a:r>
          </a:p>
          <a:p>
            <a:pPr>
              <a:buNone/>
            </a:pPr>
            <a:r>
              <a:rPr lang="ru-RU" sz="2800" dirty="0" smtClean="0"/>
              <a:t>    В каждой </a:t>
            </a:r>
            <a:r>
              <a:rPr lang="ru-RU" sz="2800" u="sng" dirty="0" smtClean="0"/>
              <a:t>пять</a:t>
            </a:r>
            <a:r>
              <a:rPr lang="ru-RU" sz="2800" dirty="0" smtClean="0"/>
              <a:t> дочурок-крошек.</a:t>
            </a:r>
          </a:p>
          <a:p>
            <a:pPr>
              <a:buNone/>
            </a:pPr>
            <a:r>
              <a:rPr lang="ru-RU" sz="2800" dirty="0" smtClean="0"/>
              <a:t>    Если бы все дочки рядом встали</a:t>
            </a:r>
          </a:p>
          <a:p>
            <a:pPr>
              <a:buNone/>
            </a:pPr>
            <a:r>
              <a:rPr lang="ru-RU" sz="2800" dirty="0" smtClean="0"/>
              <a:t>    Сколько бы вы их насчитали? </a:t>
            </a:r>
          </a:p>
          <a:p>
            <a:pPr algn="ctr">
              <a:buNone/>
            </a:pPr>
            <a:r>
              <a:rPr lang="ru-RU" sz="2800" i="1" dirty="0" smtClean="0">
                <a:solidFill>
                  <a:srgbClr val="FF0000"/>
                </a:solidFill>
              </a:rPr>
              <a:t>(9*5=45)</a:t>
            </a:r>
          </a:p>
          <a:p>
            <a:pPr lvl="0"/>
            <a:r>
              <a:rPr lang="ru-RU" sz="2800" dirty="0" smtClean="0"/>
              <a:t>Мышка зёрна собирала,</a:t>
            </a:r>
          </a:p>
          <a:p>
            <a:pPr>
              <a:buNone/>
            </a:pPr>
            <a:r>
              <a:rPr lang="ru-RU" sz="2800" dirty="0" smtClean="0"/>
              <a:t>     </a:t>
            </a:r>
            <a:r>
              <a:rPr lang="ru-RU" sz="2800" u="sng" dirty="0" smtClean="0"/>
              <a:t>По два</a:t>
            </a:r>
            <a:r>
              <a:rPr lang="ru-RU" sz="2800" dirty="0" smtClean="0"/>
              <a:t> зёрнышка таскала.</a:t>
            </a:r>
          </a:p>
          <a:p>
            <a:pPr>
              <a:buNone/>
            </a:pPr>
            <a:r>
              <a:rPr lang="ru-RU" sz="2800" dirty="0" smtClean="0"/>
              <a:t>     Принесла уж </a:t>
            </a:r>
            <a:r>
              <a:rPr lang="ru-RU" sz="2800" u="sng" dirty="0" smtClean="0"/>
              <a:t>9 раз,</a:t>
            </a: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     Каков Мышкин стал запас? </a:t>
            </a:r>
          </a:p>
          <a:p>
            <a:pPr algn="ctr"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(2*9=18)</a:t>
            </a:r>
          </a:p>
          <a:p>
            <a:endParaRPr lang="ru-RU" sz="28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6280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53000"/>
          </a:xfrm>
        </p:spPr>
        <p:txBody>
          <a:bodyPr/>
          <a:lstStyle/>
          <a:p>
            <a:pPr>
              <a:buNone/>
            </a:pPr>
            <a:r>
              <a:rPr lang="ru-RU" sz="3600" dirty="0" smtClean="0">
                <a:solidFill>
                  <a:srgbClr val="002060"/>
                </a:solidFill>
              </a:rPr>
              <a:t>         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          </a:t>
            </a:r>
            <a:r>
              <a:rPr lang="ru-RU" sz="6000" b="1" dirty="0" smtClean="0">
                <a:solidFill>
                  <a:srgbClr val="002060"/>
                </a:solidFill>
              </a:rPr>
              <a:t>7 ∙ 6                3 ∙ 2</a:t>
            </a:r>
          </a:p>
          <a:p>
            <a:pPr>
              <a:buNone/>
            </a:pPr>
            <a:r>
              <a:rPr lang="ru-RU" sz="6000" b="1" dirty="0" smtClean="0">
                <a:solidFill>
                  <a:srgbClr val="002060"/>
                </a:solidFill>
              </a:rPr>
              <a:t>     15 : 3               2 ∙ 8 </a:t>
            </a:r>
          </a:p>
        </p:txBody>
      </p:sp>
    </p:spTree>
    <p:extLst>
      <p:ext uri="{BB962C8B-B14F-4D97-AF65-F5344CB8AC3E}">
        <p14:creationId xmlns:p14="http://schemas.microsoft.com/office/powerpoint/2010/main" xmlns="" val="1526280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53000"/>
          </a:xfrm>
        </p:spPr>
        <p:txBody>
          <a:bodyPr/>
          <a:lstStyle/>
          <a:p>
            <a:pPr algn="ctr">
              <a:buNone/>
            </a:pPr>
            <a:r>
              <a:rPr lang="ru-RU" sz="5400" b="1" u="sng" dirty="0" smtClean="0">
                <a:solidFill>
                  <a:srgbClr val="002060"/>
                </a:solidFill>
              </a:rPr>
              <a:t>Цель урока</a:t>
            </a:r>
            <a:r>
              <a:rPr lang="ru-RU" sz="5400" b="1" dirty="0" smtClean="0">
                <a:solidFill>
                  <a:srgbClr val="002060"/>
                </a:solidFill>
              </a:rPr>
              <a:t>: закрепление таблицы умножения.</a:t>
            </a:r>
          </a:p>
        </p:txBody>
      </p:sp>
    </p:spTree>
    <p:extLst>
      <p:ext uri="{BB962C8B-B14F-4D97-AF65-F5344CB8AC3E}">
        <p14:creationId xmlns:p14="http://schemas.microsoft.com/office/powerpoint/2010/main" xmlns="" val="1526280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1_Тема Office">
  <a:themeElements>
    <a:clrScheme name="Другая 16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81BD"/>
      </a:hlink>
      <a:folHlink>
        <a:srgbClr val="4F81BD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163</Words>
  <Application>Microsoft Office PowerPoint</Application>
  <PresentationFormat>Экран (4:3)</PresentationFormat>
  <Paragraphs>26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1_Тема Office</vt:lpstr>
      <vt:lpstr>Слайд 1</vt:lpstr>
      <vt:lpstr>Устный счёт</vt:lpstr>
      <vt:lpstr>Устный счёт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</dc:title>
  <dc:creator>Шаблон Фокиной Л. П.</dc:creator>
  <cp:lastModifiedBy>Acer</cp:lastModifiedBy>
  <cp:revision>36</cp:revision>
  <dcterms:created xsi:type="dcterms:W3CDTF">2014-07-06T18:18:01Z</dcterms:created>
  <dcterms:modified xsi:type="dcterms:W3CDTF">2021-02-22T05:34:37Z</dcterms:modified>
</cp:coreProperties>
</file>