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9" r:id="rId3"/>
    <p:sldId id="260" r:id="rId4"/>
    <p:sldId id="290" r:id="rId5"/>
    <p:sldId id="262" r:id="rId6"/>
    <p:sldId id="263" r:id="rId7"/>
    <p:sldId id="269" r:id="rId8"/>
    <p:sldId id="301" r:id="rId9"/>
    <p:sldId id="302" r:id="rId10"/>
    <p:sldId id="292" r:id="rId11"/>
    <p:sldId id="293" r:id="rId12"/>
    <p:sldId id="273" r:id="rId13"/>
    <p:sldId id="264" r:id="rId14"/>
    <p:sldId id="265" r:id="rId15"/>
    <p:sldId id="267" r:id="rId16"/>
    <p:sldId id="303" r:id="rId17"/>
    <p:sldId id="304" r:id="rId18"/>
    <p:sldId id="305" r:id="rId19"/>
    <p:sldId id="280" r:id="rId20"/>
    <p:sldId id="306" r:id="rId21"/>
    <p:sldId id="307" r:id="rId22"/>
    <p:sldId id="308" r:id="rId23"/>
    <p:sldId id="309" r:id="rId24"/>
    <p:sldId id="310" r:id="rId25"/>
    <p:sldId id="286" r:id="rId26"/>
    <p:sldId id="316" r:id="rId27"/>
    <p:sldId id="311" r:id="rId28"/>
    <p:sldId id="312" r:id="rId29"/>
    <p:sldId id="313" r:id="rId30"/>
    <p:sldId id="274" r:id="rId31"/>
    <p:sldId id="296" r:id="rId32"/>
    <p:sldId id="275" r:id="rId33"/>
    <p:sldId id="276" r:id="rId34"/>
    <p:sldId id="300" r:id="rId35"/>
    <p:sldId id="266" r:id="rId36"/>
    <p:sldId id="294" r:id="rId37"/>
    <p:sldId id="314" r:id="rId3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6F7A484-FF90-4B23-9922-CDA3229796F0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F19874B7-3931-448D-A68E-A577975F1F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0264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724F5-41BD-4667-84E8-D594837F93C6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353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0232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244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Клён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ясенелистный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59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5470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7578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683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6833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6833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6833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874B7-3931-448D-A68E-A577975F1FD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6833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theslide.ru/uncategorized/moy-pervyy-gerbariy" TargetMode="External"/><Relationship Id="rId13" Type="http://schemas.openxmlformats.org/officeDocument/2006/relationships/hyperlink" Target="https://ru.wikipedia.org/wiki/%D0%93%D0%B5%D1%80%D0%B1%D0%B0%D1%80%D0%B8%D0%B9" TargetMode="External"/><Relationship Id="rId3" Type="http://schemas.openxmlformats.org/officeDocument/2006/relationships/hyperlink" Target="https://yandex.ru/images/search?p=6&amp;from=tabbar&amp;text=%D0%9F%D1%80%D0%BE%D0%B2%D0%B5%D1%80%D1%8C%20%D1%81%D0%B5%D0%B1%D1%8F.%20%D0%A0%D0%B0%D1%81%D1%81%D0%BA%D0%B0%D0%B6%D0%B8%20%D0%BE%20%D0%BF%D1%80%D0%B8%D0%BC%D0%B5%D1%82%D0%B0%D1%85%20%D0%BE%D1%81%D0%B5%D0%BD%D0%B8&amp;rpt=image" TargetMode="External"/><Relationship Id="rId7" Type="http://schemas.openxmlformats.org/officeDocument/2006/relationships/hyperlink" Target="https://citatnica.ru/citaty/krasivye-tsitaty-pro-osen-250-tsitat" TargetMode="External"/><Relationship Id="rId12" Type="http://schemas.openxmlformats.org/officeDocument/2006/relationships/hyperlink" Target="https://iknigi.net/avtor-viktor-moroz/72854-rasskazhite-detyam-o-derevyah-viktor-moroz/read/page-1.html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ishka-knizhka.ru/poznavajka-dlja-detej-4-6-let/priroda/rasskazhite-detjam-o-derevjah/" TargetMode="External"/><Relationship Id="rId11" Type="http://schemas.openxmlformats.org/officeDocument/2006/relationships/hyperlink" Target="https://www.babyblog.ru/user/voronzova/3073206" TargetMode="External"/><Relationship Id="rId5" Type="http://schemas.openxmlformats.org/officeDocument/2006/relationships/hyperlink" Target="https://infourok.ru/konspekt-zanyatiya-po-razvitiyu-rechi-s-ispolzovaniem-mnemotablic-v-starshey-gruppe-na-temu-osen-s-uchastiem-roditeley-vospitann-3551785.html" TargetMode="External"/><Relationship Id="rId10" Type="http://schemas.openxmlformats.org/officeDocument/2006/relationships/hyperlink" Target="https://subscribe.ru/group/biblioteka-rukodeliya/6188054/" TargetMode="External"/><Relationship Id="rId4" Type="http://schemas.openxmlformats.org/officeDocument/2006/relationships/hyperlink" Target="https://multiurok.ru/index.php/files/vneklassnoe-meropriiatie-zolotaia-osen-5.html" TargetMode="External"/><Relationship Id="rId9" Type="http://schemas.openxmlformats.org/officeDocument/2006/relationships/hyperlink" Target="https://myslide.ru/presentation/g-e-r-b-a-r-i-j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4624"/>
            <a:ext cx="9324528" cy="2376264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 общеобразовательное учреждение Свердловской области,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реализующее адаптированные основные общеобразовательные программы,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"Центр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психолого-медико-социального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сопровождения «Эхо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«ЦПМСС «Эхо»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>
                <a:solidFill>
                  <a:srgbClr val="003300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9572" y="2564904"/>
            <a:ext cx="7704856" cy="2569840"/>
          </a:xfrm>
        </p:spPr>
        <p:txBody>
          <a:bodyPr>
            <a:normAutofit fontScale="85000" lnSpcReduction="20000"/>
          </a:bodyPr>
          <a:lstStyle/>
          <a:p>
            <a:r>
              <a:rPr lang="ru-RU" sz="4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r>
              <a:rPr lang="ru-RU" sz="4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экологическому воспитанию</a:t>
            </a:r>
          </a:p>
          <a:p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Гербарий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«Листья деревьев»</a:t>
            </a: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логотип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4139952" y="1340768"/>
            <a:ext cx="8763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39952" y="5301208"/>
            <a:ext cx="442912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ученики:  </a:t>
            </a:r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«А», 4 «А»,</a:t>
            </a:r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«А»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проекта: воспитатели: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Авилович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Е.В., Котова С.С., Зыкова О.С.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6381328"/>
            <a:ext cx="2033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Екатеринбург 20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1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15416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0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Осенние приметы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Зык\Pictures\2018-11-14 14 ноября 2018 года\14 ноября 2018 года 489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700808"/>
            <a:ext cx="2592288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C:\Users\Зык\Pictures\2018-11-14 14 ноября 2018 года\14 ноября 2018 года 48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8021" y="-107271"/>
            <a:ext cx="2279889" cy="29249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4" descr="C:\Users\Зык\Pictures\2018-11-14 14 ноября 2018 года\14 ноября 2018 года 49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88437" y="3476154"/>
            <a:ext cx="3347864" cy="2564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39552" y="2492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-252536" y="2272430"/>
            <a:ext cx="3384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Солнце всё реже светит. Дни всё короче, а ночи длиннее. </a:t>
            </a:r>
          </a:p>
        </p:txBody>
      </p:sp>
      <p:pic>
        <p:nvPicPr>
          <p:cNvPr id="14" name="Рисунок 13" descr="C:\Users\Зык\Pictures\2018-11-14 14 ноября 2018 года\14 ноября 2018 года 489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88437" y="0"/>
            <a:ext cx="2860237" cy="2348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699792" y="548680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Природа осенью готовится к зиме.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2630" y="4888230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Ранней осенью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в сентябре ещё немного листьев на земле.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06569" y="2828664"/>
            <a:ext cx="3347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Все животные готовятся  к зиме. Белки в парке надеются на людей. Им приготовлены кормушки.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196" y="6085839"/>
            <a:ext cx="262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октябре почти все листья опали на землю.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22696" y="6211669"/>
            <a:ext cx="3091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 ноябре листва на земле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покрыта снегом.</a:t>
            </a:r>
            <a:endParaRPr lang="ru-RU" dirty="0"/>
          </a:p>
        </p:txBody>
      </p:sp>
      <p:pic>
        <p:nvPicPr>
          <p:cNvPr id="20" name="Рисунок 19" descr="http://s1.fotokto.ru/photo/full/473/473452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69337" y="4270273"/>
            <a:ext cx="2798082" cy="1923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770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15416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0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Осенние приметы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492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699792" y="548680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Природа осенью готовится к зиме.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24328" y="5373216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9634" name="Picture 2" descr="http://900igr.net/up/datas/67811/032.jpg"/>
          <p:cNvPicPr>
            <a:picLocks noChangeAspect="1" noChangeArrowheads="1"/>
          </p:cNvPicPr>
          <p:nvPr/>
        </p:nvPicPr>
        <p:blipFill rotWithShape="1">
          <a:blip r:embed="rId4" cstate="print"/>
          <a:srcRect l="2242" t="23817" r="1723" b="21251"/>
          <a:stretch/>
        </p:blipFill>
        <p:spPr bwMode="auto">
          <a:xfrm>
            <a:off x="-252536" y="1916832"/>
            <a:ext cx="9753600" cy="4653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770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2812" y="-54176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2606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0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Подвижные игры на свежем воздухе (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здоровьесбережение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/>
          </a:p>
        </p:txBody>
      </p:sp>
      <p:pic>
        <p:nvPicPr>
          <p:cNvPr id="7" name="Содержимое 3" descr="14 ноября 2018 года 48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32" y="4348927"/>
            <a:ext cx="3985857" cy="2911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14 ноября 2018 года 48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644" y="4328098"/>
            <a:ext cx="4303437" cy="2911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14 ноября 2018 года 48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0148" y="1072700"/>
            <a:ext cx="4260604" cy="2721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871700" y="3871449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Игра «Сбор листьев на скорость»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15408" y="1965667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Зарядка «Падают листья»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0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70080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Собранные листья мы подготовили для сушки: очистили от загрязнений, расправили их. Потом аккуратно разложили листья между страницами старых  книг.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C:\Users\Елена\Downloads\IMG_20181001_190922_BURST001_COVER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908" y="1714488"/>
            <a:ext cx="3683862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3" descr="14 ноября 2018 года 49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2214554"/>
            <a:ext cx="5654924" cy="4197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C:\Users\Зык\Desktop\ПАРК им.Маяковский\DSC_0990.jpg"/>
          <p:cNvPicPr/>
          <p:nvPr/>
        </p:nvPicPr>
        <p:blipFill>
          <a:blip r:embed="rId6" cstate="print">
            <a:lum bright="-5000" contrast="23000"/>
          </a:blip>
          <a:srcRect/>
          <a:stretch>
            <a:fillRect/>
          </a:stretch>
        </p:blipFill>
        <p:spPr bwMode="auto">
          <a:xfrm>
            <a:off x="-142908" y="4429132"/>
            <a:ext cx="3635896" cy="2636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6936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разместили высушенные </a:t>
            </a:r>
            <a:r>
              <a:rPr lang="ru-RU" sz="2800" b="1" i="1" kern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</a:t>
            </a:r>
            <a:r>
              <a:rPr lang="ru-RU" sz="2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листах картона.  На каждый лист ребята прикрепили листья с одного дерева с помощью клея. </a:t>
            </a:r>
            <a:br>
              <a:rPr lang="ru-RU" sz="2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Затем подписали названия деревьев. 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Зык\Pictures\2019-01-22 @2019@ 22 -01-2019\@2019@ 22 -01-2019 48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3236" r="-7843"/>
          <a:stretch>
            <a:fillRect/>
          </a:stretch>
        </p:blipFill>
        <p:spPr bwMode="auto">
          <a:xfrm>
            <a:off x="2124522" y="1916832"/>
            <a:ext cx="4896544" cy="5054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0544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3769" y="-5324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7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Гербарий</a:t>
            </a:r>
            <a:endParaRPr lang="ru-RU" sz="107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2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06783" y="-62643"/>
            <a:ext cx="9835839" cy="749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www.3dmax-tutorials.ru/Models_of_Trees/5.png"/>
          <p:cNvPicPr/>
          <p:nvPr/>
        </p:nvPicPr>
        <p:blipFill>
          <a:blip r:embed="rId4" cstate="print">
            <a:clrChange>
              <a:clrFrom>
                <a:srgbClr val="FBF8EF"/>
              </a:clrFrom>
              <a:clrTo>
                <a:srgbClr val="FBF8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348880"/>
            <a:ext cx="2699793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C:\Users\Елена\Downloads\img20190926_165654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46384" y="-1524672"/>
            <a:ext cx="6948352" cy="981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4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karakyli.ru/wp-content/uploads/2014/10/igra-derevya-bereza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8" t="9742" r="38634" b="9516"/>
          <a:stretch/>
        </p:blipFill>
        <p:spPr bwMode="auto">
          <a:xfrm>
            <a:off x="6660232" y="2204864"/>
            <a:ext cx="2304495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0" name="Picture 2" descr="C:\Users\Елена\Downloads\img20190926_165956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0513" y="-1415412"/>
            <a:ext cx="6903485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5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karakyli.ru/wp-content/uploads/2014/10/igra-derevya-dub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5" t="18824" r="38636" b="14467"/>
          <a:stretch/>
        </p:blipFill>
        <p:spPr bwMode="auto">
          <a:xfrm>
            <a:off x="6660232" y="2276872"/>
            <a:ext cx="2483768" cy="36574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074" name="Picture 2" descr="C:\Users\Елена\Downloads\img20190926_170057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5571" y="-1425058"/>
            <a:ext cx="6903486" cy="975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700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s02.yapfiles.ru/files/797496/9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132856"/>
            <a:ext cx="2267744" cy="3798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Елена\Downloads\img20190927_15184620 (pdf.io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5" t="2922" b="3327"/>
          <a:stretch/>
        </p:blipFill>
        <p:spPr bwMode="auto">
          <a:xfrm rot="5400000">
            <a:off x="946182" y="-1291808"/>
            <a:ext cx="7212145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42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1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endParaRPr lang="ru-RU" sz="6000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268" y="2204864"/>
            <a:ext cx="8605464" cy="388843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условия для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развития наблюдательности,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приобретения экологических знаний   об окружающем природном мире,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речевого развития воспитанников,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детей.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793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karakyli.ru/wp-content/uploads/2014/10/igra-derevya-klen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9" t="11558" r="39678" b="10005"/>
          <a:stretch/>
        </p:blipFill>
        <p:spPr bwMode="auto">
          <a:xfrm>
            <a:off x="6876257" y="2348880"/>
            <a:ext cx="2267744" cy="3673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099" name="Picture 3" descr="C:\Users\Елена\Downloads\img20190926_170147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8562" y="-1425058"/>
            <a:ext cx="6903483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39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://www.karakyli.ru/wp-content/uploads/2014/10/igra-derevya-lipa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6" t="15521" r="38844" b="10834"/>
          <a:stretch/>
        </p:blipFill>
        <p:spPr bwMode="auto">
          <a:xfrm>
            <a:off x="6732240" y="2492896"/>
            <a:ext cx="2411760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123" name="Picture 3" descr="C:\Users\Елена\Downloads\img20190926_170232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0515" y="-1422309"/>
            <a:ext cx="6903483" cy="975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498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://gelios-kids.ru/upload/iblock/e9e/e9e6c62a77b6dafa7bb600774bf7adae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84" t="3789" r="56768" b="13409"/>
          <a:stretch/>
        </p:blipFill>
        <p:spPr bwMode="auto">
          <a:xfrm>
            <a:off x="6732240" y="2276872"/>
            <a:ext cx="241176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146" name="Picture 2" descr="C:\Users\Елена\Downloads\img20190926_17032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0514" y="-1451148"/>
            <a:ext cx="6903486" cy="975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82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2535" y="8757591"/>
            <a:ext cx="252535" cy="1532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_______________________________________________________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Рисунок 9" descr="http://www.karakyli.ru/wp-content/uploads/2014/10/igra-derevya-osina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95" t="9248" r="43905" b="7867"/>
          <a:stretch/>
        </p:blipFill>
        <p:spPr bwMode="auto">
          <a:xfrm>
            <a:off x="7164288" y="2564904"/>
            <a:ext cx="1979712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26" name="Picture 2" descr="E:\документ20200312_12532146_00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2" t="4214" b="3332"/>
          <a:stretch/>
        </p:blipFill>
        <p:spPr bwMode="auto">
          <a:xfrm rot="5400000">
            <a:off x="879846" y="-1204392"/>
            <a:ext cx="7344818" cy="975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80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xn----btbgfrbtlnb0l8a.xn--p1ai/999/992/10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98" t="18913"/>
          <a:stretch/>
        </p:blipFill>
        <p:spPr bwMode="auto">
          <a:xfrm>
            <a:off x="6732240" y="2780928"/>
            <a:ext cx="2411760" cy="35040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170" name="Picture 2" descr="C:\Users\Елена\Downloads\img20190926_170446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1370" y="-1408673"/>
            <a:ext cx="6907634" cy="975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228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pesochnizza.ru/wp-content/uploads/2017/07/sosna_derevo_shishki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25" t="1456" r="50915" b="5075"/>
          <a:stretch/>
        </p:blipFill>
        <p:spPr bwMode="auto">
          <a:xfrm>
            <a:off x="6826685" y="2204864"/>
            <a:ext cx="2317315" cy="39707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Picture 2" descr="C:\Users\Елена\Downloads\img20190927_15164579 (pdf.io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7" r="615" b="1792"/>
          <a:stretch/>
        </p:blipFill>
        <p:spPr bwMode="auto">
          <a:xfrm rot="16200000">
            <a:off x="938276" y="-1262818"/>
            <a:ext cx="7227962" cy="975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42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E:\документ20200312_12494057_00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71" b="2108"/>
          <a:stretch/>
        </p:blipFill>
        <p:spPr bwMode="auto">
          <a:xfrm rot="5400000">
            <a:off x="902014" y="-1210975"/>
            <a:ext cx="7300484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82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kinguru.ru/project/skinguru/images/content/apple-tre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5" y="2708920"/>
            <a:ext cx="2915815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C:\Users\Елена\Downloads\img20190926_170532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7965" y="-1406197"/>
            <a:ext cx="6904310" cy="975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299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present5.com/presentation/3/-21746944_104911084.pdf-img/-21746944_104911084.pdf-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524" t="5906" r="13946" b="15889"/>
          <a:stretch/>
        </p:blipFill>
        <p:spPr bwMode="auto">
          <a:xfrm>
            <a:off x="6948265" y="2204864"/>
            <a:ext cx="2195736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0" name="Picture 2" descr="E:\документ20200312_12464150_009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4" b="1346"/>
          <a:stretch/>
        </p:blipFill>
        <p:spPr bwMode="auto">
          <a:xfrm rot="16200000">
            <a:off x="993863" y="-1299561"/>
            <a:ext cx="7154480" cy="975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328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231" y="2512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playcast.ru/uploads/2017/03/16/2202324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20888"/>
            <a:ext cx="2915816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C:\Users\Елена\Downloads\img20190926_17070117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55426" y="-1432772"/>
            <a:ext cx="6940857" cy="980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130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6000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80526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Научиться составлять гербарий «Листья деревьев».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Учащимся усвоить  понятие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«гербарий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элементарным методам коллекционирования и сушки растений.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творческие способности и эстетический вкус учеников.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Начать формирование экологических знаний.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 воспитанников.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Увеличение их речевой активности.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02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br>
              <a:rPr lang="ru-RU" sz="5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осенних листьев</a:t>
            </a:r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учащиеся</a:t>
            </a:r>
            <a:b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«А», 4 «А», 5 «А» классов</a:t>
            </a:r>
            <a:endParaRPr lang="ru-RU" sz="40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3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15416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Творческие работы</a:t>
            </a:r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C:\Users\Зык\Pictures\2018-11-14 14 ноября 2018 года\14 ноября 2018 года 503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897" y="1060239"/>
            <a:ext cx="3312368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C:\Users\Зык\Pictures\2018-11-14 14 ноября 2018 года\14 ноября 2018 года 5042.jpg"/>
          <p:cNvPicPr>
            <a:picLocks noChangeAspect="1" noChangeArrowheads="1"/>
          </p:cNvPicPr>
          <p:nvPr/>
        </p:nvPicPr>
        <p:blipFill>
          <a:blip r:embed="rId4" cstate="print"/>
          <a:srcRect l="21923" r="18154"/>
          <a:stretch>
            <a:fillRect/>
          </a:stretch>
        </p:blipFill>
        <p:spPr bwMode="auto">
          <a:xfrm>
            <a:off x="4841082" y="1060239"/>
            <a:ext cx="3312368" cy="4201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39552" y="5373216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Кирилл приклеил гриву льва                 из листьев клёна.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5373216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Алёша сделал гриву льва     из листьев яблони,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 траву из листьев берёзы.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3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15416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5212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Творческие работы</a:t>
            </a:r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Зык\Pictures\2018-11-14 14 ноября 2018 года\14 ноября 2018 года 49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2843808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C:\Users\Зык\Pictures\2018-11-14 14 ноября 2018 года\14 ноября 2018 года 5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6165" y="764703"/>
            <a:ext cx="2898323" cy="3864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4" descr="C:\Users\Зык\Pictures\2018-11-14 14 ноября 2018 года\14 ноября 2018 года 49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5846" y="3573017"/>
            <a:ext cx="2517744" cy="3284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72200" y="4797152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Максим приклеил шапку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индейцу из листьев  ольхи.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52536" y="4437112"/>
            <a:ext cx="2988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Мария изготовила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силуэт из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листьев клёна, берёзы, яблони, ветки ягод рябины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1484784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Захар сделал   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розы   из красных листьев мелкоплодника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ольхолиственного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3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73088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детей</a:t>
            </a:r>
            <a:endParaRPr lang="ru-RU" sz="40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C:\Users\Зык\Pictures\2018-11-14 14 ноября 2018 года\14 ноября 2018 года 5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836712"/>
            <a:ext cx="3360373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0" y="3573016"/>
            <a:ext cx="2699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из сухих листьев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 Сильный лев», </a:t>
            </a:r>
          </a:p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Дюков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Алексей,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11 лет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C:\Users\Зык\Pictures\2018-11-14 14 ноября 2018 года\14 ноября 2018 года 5049.jpg"/>
          <p:cNvPicPr>
            <a:picLocks noChangeAspect="1" noChangeArrowheads="1"/>
          </p:cNvPicPr>
          <p:nvPr/>
        </p:nvPicPr>
        <p:blipFill>
          <a:blip r:embed="rId4" cstate="print"/>
          <a:srcRect l="5769" t="10256" r="1923"/>
          <a:stretch>
            <a:fillRect/>
          </a:stretch>
        </p:blipFill>
        <p:spPr bwMode="auto">
          <a:xfrm>
            <a:off x="5940152" y="872716"/>
            <a:ext cx="3456384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228184" y="3645024"/>
            <a:ext cx="2915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Аппликация из сухих листьев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«Осенний силуэт»,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Колотова Мария, 12 лет.</a:t>
            </a:r>
            <a:endParaRPr lang="ru-RU" sz="2400" b="1" i="1" dirty="0"/>
          </a:p>
        </p:txBody>
      </p:sp>
      <p:pic>
        <p:nvPicPr>
          <p:cNvPr id="15" name="Picture 7" descr="C:\Users\Зык\Pictures\2018-11-14 14 ноября 2018 года\14 ноября 2018 года 49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916832"/>
            <a:ext cx="2880320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627784" y="4581128"/>
            <a:ext cx="360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Поделка из сухих листьев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ягод  рябины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«Осенняя фантазия»,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Ильиных Кристина,     11 лет.</a:t>
            </a:r>
            <a:endParaRPr lang="ru-RU" sz="2400" b="1" i="1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8993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Зык\Pictures\2018-11-14 14 ноября 2018 года\14 ноября 2018 года 50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9143"/>
            <a:ext cx="2808312" cy="3741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4149080"/>
            <a:ext cx="2915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из кленовых листьев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«Жёлтый лев»,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Кривов Кирилл,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11 лет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4" y="2780929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17" name="Picture 3" descr="C:\Users\Зык\Pictures\2018-11-14 14 ноября 2018 года\14 ноября 2018 года 5046.jpg"/>
          <p:cNvPicPr>
            <a:picLocks noChangeAspect="1" noChangeArrowheads="1"/>
          </p:cNvPicPr>
          <p:nvPr/>
        </p:nvPicPr>
        <p:blipFill>
          <a:blip r:embed="rId4" cstate="print"/>
          <a:srcRect t="13043" b="5175"/>
          <a:stretch>
            <a:fillRect/>
          </a:stretch>
        </p:blipFill>
        <p:spPr bwMode="auto">
          <a:xfrm>
            <a:off x="6223820" y="260648"/>
            <a:ext cx="3382194" cy="36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6516216" y="4149080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Аппликация из сухих листьев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«Индеец»,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Несмелов Максим, 11лет.</a:t>
            </a:r>
            <a:endParaRPr lang="ru-RU" sz="2400" b="1" i="1" dirty="0" smtClean="0"/>
          </a:p>
          <a:p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555777" y="566124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Аппликация из  сухих листьев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«Букет  роз»,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Пономарев Захар, 12лет.</a:t>
            </a:r>
            <a:endParaRPr lang="ru-RU" sz="2400" b="1" i="1" dirty="0"/>
          </a:p>
        </p:txBody>
      </p:sp>
      <p:pic>
        <p:nvPicPr>
          <p:cNvPr id="19" name="Рисунок 18" descr="http://handmade29.biennale.info/uploads/s/n/j/6/nj6k4xwq0ayb/img/full_si3f7zny.jpg"/>
          <p:cNvPicPr/>
          <p:nvPr/>
        </p:nvPicPr>
        <p:blipFill>
          <a:blip r:embed="rId5" cstate="print"/>
          <a:srcRect l="6155" r="-55" b="10270"/>
          <a:stretch>
            <a:fillRect/>
          </a:stretch>
        </p:blipFill>
        <p:spPr bwMode="auto">
          <a:xfrm>
            <a:off x="2987824" y="2564904"/>
            <a:ext cx="3384376" cy="302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993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узнали,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гербарий.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Изучили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технологию изготовления гербария из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листьев деревьев.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изготовления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гербария.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гербарий и поделки из листьев.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Выбрали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поделок из осенних листьев.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Изучили осенние приметы.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76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70531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Проверь себя. Расскажи о приметах осени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2706" name="Picture 2" descr="http://s020.radikal.ru/i712/1509/17/e041fcb2c884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04" y="1220841"/>
            <a:ext cx="9001980" cy="5661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3038" y="-285750"/>
            <a:ext cx="9755188" cy="743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4525963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3"/>
              </a:rPr>
              <a:t>https://yandex.ru/images/search?p=6&amp;from=tabbar&amp;text=%D0%9F%D1%80%D0%BE%D0%B2%D0%B5%D1%80%D1%8C%20%D1%81%D0%B5%D0%B1%D1%8F.%20%D0%A0%D0%B0%D1%81%D1%81%D0%BA%D0%B0%D0%B6%D0%B8%20%D0%BE%20%D0%BF%D1%80%D0%B8%D0%BC%D0%B5%D1%82%D0%B0%D1%85%20%D0%BE%D1%81%D0%B5%D0%BD%D0%B8&amp;rpt=image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https://multiurok.ru/index.php/files/vneklassnoe-meropriiatie-zolotaia-osen-5.html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5"/>
              </a:rPr>
              <a:t>https://infourok.ru/konspekt-zanyatiya-po-razvitiyu-rechi-s-ispolzovaniem-mnemotablic-v-starshey-gruppe-na-temu-osen-s-uchastiem-roditeley-vospitann-3551785.html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6"/>
              </a:rPr>
              <a:t>https://mishka-knizhka.ru/poznavajka-dlja-detej-4-6-let/priroda/rasskazhite-detjam-o-derevjah/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7"/>
              </a:rPr>
              <a:t>https://citatnica.ru/citaty/krasivye-tsitaty-pro-osen-250-tsitat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8"/>
              </a:rPr>
              <a:t>https://theslide.ru/uncategorized/moy-pervyy-gerbariy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9"/>
              </a:rPr>
              <a:t>https://myslide.ru/presentation/g-e-r-b-a-r-i-j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10"/>
              </a:rPr>
              <a:t>https://subscribe.ru/group/biblioteka-rukodeliya/6188054/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11"/>
              </a:rPr>
              <a:t>https://www.babyblog.ru/user/voronzova/3073206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12"/>
              </a:rPr>
              <a:t>https://iknigi.net/avtor-viktor-moroz/72854-rasskazhite-detyam-o-derevyah-viktor-moroz/read/page-1.html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13"/>
              </a:rPr>
              <a:t>https://ru.wikipedia.org/wiki/%D0%93%D0%B5%D1%80%D0%B1%D0%B0%D1%80%D0%B8%D0%B9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marL="2743200" lvl="6" indent="0">
              <a:lnSpc>
                <a:spcPct val="115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43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Елена\Downloads\zolotaja-os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6936" y="-212426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348880"/>
            <a:ext cx="8352928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04800" y="188640"/>
            <a:ext cx="9629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работы над проектом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12776"/>
            <a:ext cx="89644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Экскурсии в парк (в лес, в сад, во двор дома).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Изучение осенних примет на практике.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Игры осенью: 1) сбор листьев на скорость;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        2) зарядка «Падают листья».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Работа над гербарием: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1) сбор листьев;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2) правила укладывания листьев на сушку;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3) укладывание и прикрепление листьев на страницах   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гербария;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4) изготовление аппликаций и поделок из сухих   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листьев.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Подведение итогов  работ над проектом «Гербарий».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90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Елена\Downloads\zolotaja-os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352928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Герба́рий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ботаническая коллекция </a:t>
            </a:r>
            <a:r>
              <a:rPr lang="ru-RU" sz="4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засушенных </a:t>
            </a: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растений. 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Гербарные </a:t>
            </a:r>
            <a:r>
              <a:rPr lang="ru-RU" sz="4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 после высушивания монтируются на листах плотной бумаги.</a:t>
            </a:r>
          </a:p>
        </p:txBody>
      </p:sp>
      <p:pic>
        <p:nvPicPr>
          <p:cNvPr id="49154" name="Picture 2" descr="https://1.bp.blogspot.com/-QkHY1uCWGFk/ULZhA420ntI/AAAAAAAADq0/qdmTZSeOhYc/s1600/%D0%9A%D0%BE%D0%BB%D0%BB%D0%B0%D0%B6+%D0%9B%D0%B5%D1%82%D0%BE_%D0%90%D0%BD%D0%B4%D1%80%D0%B5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901719"/>
            <a:ext cx="4715400" cy="2956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56" name="Picture 4" descr="https://detki-pogodki.ru/wp-content/uploads/2018/04/Kak-sdelat-gerbarij-s-rebenkom.jpg"/>
          <p:cNvPicPr>
            <a:picLocks noChangeAspect="1" noChangeArrowheads="1"/>
          </p:cNvPicPr>
          <p:nvPr/>
        </p:nvPicPr>
        <p:blipFill>
          <a:blip r:embed="rId4" cstate="print"/>
          <a:srcRect l="13230" t="8849" r="23456" b="8978"/>
          <a:stretch>
            <a:fillRect/>
          </a:stretch>
        </p:blipFill>
        <p:spPr bwMode="auto">
          <a:xfrm>
            <a:off x="496144" y="3931381"/>
            <a:ext cx="3096344" cy="2926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5590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34862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 гуляли в парке им. В.Маяковского.</a:t>
            </a:r>
            <a:b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 ходили по дорожкам и тропинкам. На аллеях парка встречались берёзы, клёны, осины, сосны, ели, тополи, липы, рябины и сирени.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еревья были украшены яркими красивыми листьями. Они были жёлтые, оранжевые и красные. Ели и сосны остались зелёными. </a:t>
            </a:r>
            <a:b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собрали букет из листьев и узнали осенние приметы.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3" descr="14 ноября 2018 года 490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860032" y="3478940"/>
            <a:ext cx="4283968" cy="33790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14 ноября 2018 года 49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05854"/>
            <a:ext cx="4139952" cy="3352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6662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Елена\Downloads\IMG_20181001_1558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9158" y="1317425"/>
            <a:ext cx="3391275" cy="4223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9845" y="0"/>
            <a:ext cx="874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Осень – самое время для заготовки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листьев для поделок.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9902" y="2883013"/>
            <a:ext cx="2444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Сбор листьев.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0489" y="1311497"/>
            <a:ext cx="3723224" cy="314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Зык\Desktop\ПАРК им.Маяковский\DSC_0983.jpg"/>
          <p:cNvPicPr>
            <a:picLocks noChangeAspect="1" noChangeArrowheads="1"/>
          </p:cNvPicPr>
          <p:nvPr/>
        </p:nvPicPr>
        <p:blipFill>
          <a:blip r:embed="rId6" cstate="print">
            <a:lum bright="-16000" contrast="32000"/>
          </a:blip>
          <a:srcRect/>
          <a:stretch>
            <a:fillRect/>
          </a:stretch>
        </p:blipFill>
        <p:spPr bwMode="auto">
          <a:xfrm>
            <a:off x="2534320" y="4070876"/>
            <a:ext cx="3739514" cy="2969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320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386834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3" descr="14 ноября 2018 года 48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565" y="4003728"/>
            <a:ext cx="4274079" cy="3038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 ноября 2018 года 49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875" y="-150577"/>
            <a:ext cx="435843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Зык\Desktop\ПАРК им.Маяковский\DSC_097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91724" y="-150577"/>
            <a:ext cx="3275856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694993" y="4457935"/>
            <a:ext cx="341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золотую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813710"/>
            <a:ext cx="43227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8875" y="3029031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поиграли,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подышали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свежим, чистым,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воздухом, насладились чудесной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погодой, повторили правила дорожного движения.</a:t>
            </a: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3044" y="5523197"/>
            <a:ext cx="4563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парке мы учились различать деревья, используя знания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форме листьев. Собирали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</a:t>
            </a: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5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wnloads\zolotaja-os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575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14 ноября 2018 года 48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2619" y="-177153"/>
            <a:ext cx="3219483" cy="4318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55776" y="6257835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— расцвет красоты природы в её увядании.</a:t>
            </a:r>
          </a:p>
          <a:p>
            <a:endParaRPr lang="ru-RU" b="1" dirty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82619" y="4141592"/>
            <a:ext cx="2854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– это вторая весна, когда каждый лист – цветок.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0746" y="-246700"/>
            <a:ext cx="3584531" cy="445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39578" y="4179411"/>
            <a:ext cx="295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— последняя, самая восхитительная улыбка года.</a:t>
            </a:r>
          </a:p>
        </p:txBody>
      </p:sp>
      <p:pic>
        <p:nvPicPr>
          <p:cNvPr id="6" name="Рисунок 5" descr="14 ноября 2018 года 49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5694" y="3212979"/>
            <a:ext cx="367388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510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737</Words>
  <Application>Microsoft Office PowerPoint</Application>
  <PresentationFormat>Экран (4:3)</PresentationFormat>
  <Paragraphs>184</Paragraphs>
  <Slides>37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              Государственное бюджетное  общеобразовательное учреждение Свердловской области,  реализующее адаптированные основные общеобразовательные программы,  "Центр психолого-медико-социального сопровождения «Эхо»    ГБОУ СО «ЦПМСС «Эхо»           </vt:lpstr>
      <vt:lpstr>Цель проекта:</vt:lpstr>
      <vt:lpstr>Задачи проекта:</vt:lpstr>
      <vt:lpstr>Слайд 4</vt:lpstr>
      <vt:lpstr>Слайд 5</vt:lpstr>
      <vt:lpstr>   В сентябре мы гуляли в парке им. В.Маяковского.  Мы ходили по дорожкам и тропинкам. На аллеях парка встречались берёзы, клёны, осины, сосны, ели, тополи, липы, рябины и сирени. Деревья были украшены яркими красивыми листьями. Они были жёлтые, оранжевые и красные. Ели и сосны остались зелёными.  Дети собрали букет из листьев и узнали осенние приметы.</vt:lpstr>
      <vt:lpstr>Слайд 7</vt:lpstr>
      <vt:lpstr>Слайд 8</vt:lpstr>
      <vt:lpstr>Слайд 9</vt:lpstr>
      <vt:lpstr>Слайд 10</vt:lpstr>
      <vt:lpstr>Слайд 11</vt:lpstr>
      <vt:lpstr>Слайд 12</vt:lpstr>
      <vt:lpstr>Собранные листья мы подготовили для сушки: очистили от загрязнений, расправили их. Потом аккуратно разложили листья между страницами старых  книг.</vt:lpstr>
      <vt:lpstr>Мы разместили высушенные листья на листах картона.  На каждый лист ребята прикрепили листья с одного дерева с помощью клея.   Затем подписали названия деревьев. </vt:lpstr>
      <vt:lpstr>        Гербарий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Работы  из осенних листьев    выполнили учащиеся  3 «А», 4 «А», 5 «А» классов</vt:lpstr>
      <vt:lpstr> Творческие работы </vt:lpstr>
      <vt:lpstr> Творческие работы </vt:lpstr>
      <vt:lpstr>Работы детей</vt:lpstr>
      <vt:lpstr>Слайд 34</vt:lpstr>
      <vt:lpstr>Выводы:</vt:lpstr>
      <vt:lpstr>Проверь себя. Расскажи о приметах осени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Гербарий «Листья деревьев»</dc:title>
  <dc:creator>Елена</dc:creator>
  <cp:lastModifiedBy>Зык</cp:lastModifiedBy>
  <cp:revision>130</cp:revision>
  <dcterms:created xsi:type="dcterms:W3CDTF">2018-10-11T03:32:51Z</dcterms:created>
  <dcterms:modified xsi:type="dcterms:W3CDTF">2024-11-19T16:42:46Z</dcterms:modified>
</cp:coreProperties>
</file>