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83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3" r:id="rId21"/>
    <p:sldId id="275" r:id="rId22"/>
    <p:sldId id="276" r:id="rId23"/>
    <p:sldId id="277" r:id="rId24"/>
    <p:sldId id="278" r:id="rId25"/>
    <p:sldId id="279" r:id="rId26"/>
    <p:sldId id="284" r:id="rId27"/>
    <p:sldId id="280" r:id="rId28"/>
    <p:sldId id="281" r:id="rId29"/>
    <p:sldId id="282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A5DED8-DE38-43CC-920B-577A1944FD42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FC60A1-B163-4ABB-87A5-A7F926C85987}">
      <dgm:prSet phldrT="[Текст]"/>
      <dgm:spPr/>
      <dgm:t>
        <a:bodyPr/>
        <a:lstStyle/>
        <a:p>
          <a:r>
            <a:rPr lang="ru-RU" dirty="0" smtClean="0"/>
            <a:t>Главный герой</a:t>
          </a:r>
          <a:endParaRPr lang="ru-RU" dirty="0"/>
        </a:p>
      </dgm:t>
    </dgm:pt>
    <dgm:pt modelId="{C5271FF0-C7F4-497F-ACE2-12193CB1BC32}" type="parTrans" cxnId="{5B29043F-F789-4BD8-A27D-3C73C3C81C89}">
      <dgm:prSet/>
      <dgm:spPr/>
      <dgm:t>
        <a:bodyPr/>
        <a:lstStyle/>
        <a:p>
          <a:endParaRPr lang="ru-RU"/>
        </a:p>
      </dgm:t>
    </dgm:pt>
    <dgm:pt modelId="{4227C9BC-F8FE-4A73-8152-35A8E9A210BE}" type="sibTrans" cxnId="{5B29043F-F789-4BD8-A27D-3C73C3C81C89}">
      <dgm:prSet/>
      <dgm:spPr/>
      <dgm:t>
        <a:bodyPr/>
        <a:lstStyle/>
        <a:p>
          <a:endParaRPr lang="ru-RU"/>
        </a:p>
      </dgm:t>
    </dgm:pt>
    <dgm:pt modelId="{4B6E9F6E-9EA8-4C71-9033-52BE34A25008}">
      <dgm:prSet phldrT="[Текст]"/>
      <dgm:spPr/>
      <dgm:t>
        <a:bodyPr/>
        <a:lstStyle/>
        <a:p>
          <a:r>
            <a:rPr lang="ru-RU" dirty="0" smtClean="0"/>
            <a:t>Семья</a:t>
          </a:r>
          <a:endParaRPr lang="ru-RU" dirty="0"/>
        </a:p>
      </dgm:t>
    </dgm:pt>
    <dgm:pt modelId="{2F249280-7E07-451B-9BC3-95810C6223D3}" type="parTrans" cxnId="{F711D172-76D5-40BA-B385-F4005F331814}">
      <dgm:prSet/>
      <dgm:spPr/>
      <dgm:t>
        <a:bodyPr/>
        <a:lstStyle/>
        <a:p>
          <a:endParaRPr lang="ru-RU"/>
        </a:p>
      </dgm:t>
    </dgm:pt>
    <dgm:pt modelId="{4FE5695A-3904-49C7-A7F3-F1D10AABE6D7}" type="sibTrans" cxnId="{F711D172-76D5-40BA-B385-F4005F331814}">
      <dgm:prSet/>
      <dgm:spPr/>
      <dgm:t>
        <a:bodyPr/>
        <a:lstStyle/>
        <a:p>
          <a:endParaRPr lang="ru-RU"/>
        </a:p>
      </dgm:t>
    </dgm:pt>
    <dgm:pt modelId="{6BBFDA61-74F8-4317-94BC-415BBDFE0844}">
      <dgm:prSet phldrT="[Текст]"/>
      <dgm:spPr/>
      <dgm:t>
        <a:bodyPr/>
        <a:lstStyle/>
        <a:p>
          <a:r>
            <a:rPr lang="ru-RU" dirty="0" smtClean="0"/>
            <a:t>Деревенские дети</a:t>
          </a:r>
          <a:endParaRPr lang="ru-RU" dirty="0"/>
        </a:p>
      </dgm:t>
    </dgm:pt>
    <dgm:pt modelId="{5EE30779-6306-44C9-9DCD-D5AF3471A1D9}" type="parTrans" cxnId="{3AA8B03B-7966-40A2-8180-6A3DA1D18946}">
      <dgm:prSet/>
      <dgm:spPr/>
      <dgm:t>
        <a:bodyPr/>
        <a:lstStyle/>
        <a:p>
          <a:endParaRPr lang="ru-RU"/>
        </a:p>
      </dgm:t>
    </dgm:pt>
    <dgm:pt modelId="{414DE536-3020-4A30-85F9-3C3C4156EC84}" type="sibTrans" cxnId="{3AA8B03B-7966-40A2-8180-6A3DA1D18946}">
      <dgm:prSet/>
      <dgm:spPr/>
      <dgm:t>
        <a:bodyPr/>
        <a:lstStyle/>
        <a:p>
          <a:endParaRPr lang="ru-RU"/>
        </a:p>
      </dgm:t>
    </dgm:pt>
    <dgm:pt modelId="{CECF8FF6-9E8A-4794-BC2A-85E834347DE6}" type="pres">
      <dgm:prSet presAssocID="{42A5DED8-DE38-43CC-920B-577A1944FD4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01C022-0E37-42B3-B171-5595064F1847}" type="pres">
      <dgm:prSet presAssocID="{0FFC60A1-B163-4ABB-87A5-A7F926C85987}" presName="centerShape" presStyleLbl="node0" presStyleIdx="0" presStyleCnt="1"/>
      <dgm:spPr/>
      <dgm:t>
        <a:bodyPr/>
        <a:lstStyle/>
        <a:p>
          <a:endParaRPr lang="ru-RU"/>
        </a:p>
      </dgm:t>
    </dgm:pt>
    <dgm:pt modelId="{58997E75-8534-42E2-A756-B3F1D31057EF}" type="pres">
      <dgm:prSet presAssocID="{2F249280-7E07-451B-9BC3-95810C6223D3}" presName="parTrans" presStyleLbl="bgSibTrans2D1" presStyleIdx="0" presStyleCnt="2"/>
      <dgm:spPr/>
      <dgm:t>
        <a:bodyPr/>
        <a:lstStyle/>
        <a:p>
          <a:endParaRPr lang="ru-RU"/>
        </a:p>
      </dgm:t>
    </dgm:pt>
    <dgm:pt modelId="{AC8D04C2-3AD8-4230-B339-5D2291B96924}" type="pres">
      <dgm:prSet presAssocID="{4B6E9F6E-9EA8-4C71-9033-52BE34A2500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E060E7-2E90-4EB9-9CB1-CF72E63748D1}" type="pres">
      <dgm:prSet presAssocID="{5EE30779-6306-44C9-9DCD-D5AF3471A1D9}" presName="parTrans" presStyleLbl="bgSibTrans2D1" presStyleIdx="1" presStyleCnt="2"/>
      <dgm:spPr/>
      <dgm:t>
        <a:bodyPr/>
        <a:lstStyle/>
        <a:p>
          <a:endParaRPr lang="ru-RU"/>
        </a:p>
      </dgm:t>
    </dgm:pt>
    <dgm:pt modelId="{78194592-D29A-4B51-8E7F-89A86B100594}" type="pres">
      <dgm:prSet presAssocID="{6BBFDA61-74F8-4317-94BC-415BBDFE0844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1ED319-3BE8-44D6-B2E6-4740622F4FD5}" type="presOf" srcId="{6BBFDA61-74F8-4317-94BC-415BBDFE0844}" destId="{78194592-D29A-4B51-8E7F-89A86B100594}" srcOrd="0" destOrd="0" presId="urn:microsoft.com/office/officeart/2005/8/layout/radial4"/>
    <dgm:cxn modelId="{9E939A91-4B7D-4FB9-84C6-DCFAEDB8C80E}" type="presOf" srcId="{5EE30779-6306-44C9-9DCD-D5AF3471A1D9}" destId="{2EE060E7-2E90-4EB9-9CB1-CF72E63748D1}" srcOrd="0" destOrd="0" presId="urn:microsoft.com/office/officeart/2005/8/layout/radial4"/>
    <dgm:cxn modelId="{74BBCD26-1146-411F-AD28-B436FD8886FF}" type="presOf" srcId="{0FFC60A1-B163-4ABB-87A5-A7F926C85987}" destId="{9501C022-0E37-42B3-B171-5595064F1847}" srcOrd="0" destOrd="0" presId="urn:microsoft.com/office/officeart/2005/8/layout/radial4"/>
    <dgm:cxn modelId="{2E7EF2A8-C8DC-409C-8DD6-7E1177E1880B}" type="presOf" srcId="{4B6E9F6E-9EA8-4C71-9033-52BE34A25008}" destId="{AC8D04C2-3AD8-4230-B339-5D2291B96924}" srcOrd="0" destOrd="0" presId="urn:microsoft.com/office/officeart/2005/8/layout/radial4"/>
    <dgm:cxn modelId="{3AA8B03B-7966-40A2-8180-6A3DA1D18946}" srcId="{0FFC60A1-B163-4ABB-87A5-A7F926C85987}" destId="{6BBFDA61-74F8-4317-94BC-415BBDFE0844}" srcOrd="1" destOrd="0" parTransId="{5EE30779-6306-44C9-9DCD-D5AF3471A1D9}" sibTransId="{414DE536-3020-4A30-85F9-3C3C4156EC84}"/>
    <dgm:cxn modelId="{5B29043F-F789-4BD8-A27D-3C73C3C81C89}" srcId="{42A5DED8-DE38-43CC-920B-577A1944FD42}" destId="{0FFC60A1-B163-4ABB-87A5-A7F926C85987}" srcOrd="0" destOrd="0" parTransId="{C5271FF0-C7F4-497F-ACE2-12193CB1BC32}" sibTransId="{4227C9BC-F8FE-4A73-8152-35A8E9A210BE}"/>
    <dgm:cxn modelId="{AC246871-DDED-423F-BBDA-67E086430F38}" type="presOf" srcId="{2F249280-7E07-451B-9BC3-95810C6223D3}" destId="{58997E75-8534-42E2-A756-B3F1D31057EF}" srcOrd="0" destOrd="0" presId="urn:microsoft.com/office/officeart/2005/8/layout/radial4"/>
    <dgm:cxn modelId="{44D3056F-7A2F-4B46-8951-0C8D4F263DB8}" type="presOf" srcId="{42A5DED8-DE38-43CC-920B-577A1944FD42}" destId="{CECF8FF6-9E8A-4794-BC2A-85E834347DE6}" srcOrd="0" destOrd="0" presId="urn:microsoft.com/office/officeart/2005/8/layout/radial4"/>
    <dgm:cxn modelId="{F711D172-76D5-40BA-B385-F4005F331814}" srcId="{0FFC60A1-B163-4ABB-87A5-A7F926C85987}" destId="{4B6E9F6E-9EA8-4C71-9033-52BE34A25008}" srcOrd="0" destOrd="0" parTransId="{2F249280-7E07-451B-9BC3-95810C6223D3}" sibTransId="{4FE5695A-3904-49C7-A7F3-F1D10AABE6D7}"/>
    <dgm:cxn modelId="{BB2249EA-E149-4DEA-A160-BB1493A677C3}" type="presParOf" srcId="{CECF8FF6-9E8A-4794-BC2A-85E834347DE6}" destId="{9501C022-0E37-42B3-B171-5595064F1847}" srcOrd="0" destOrd="0" presId="urn:microsoft.com/office/officeart/2005/8/layout/radial4"/>
    <dgm:cxn modelId="{8F8563D8-1081-4C42-9B7A-1556401E7E50}" type="presParOf" srcId="{CECF8FF6-9E8A-4794-BC2A-85E834347DE6}" destId="{58997E75-8534-42E2-A756-B3F1D31057EF}" srcOrd="1" destOrd="0" presId="urn:microsoft.com/office/officeart/2005/8/layout/radial4"/>
    <dgm:cxn modelId="{8FFDCA83-9897-436C-BC32-347CC4311CE5}" type="presParOf" srcId="{CECF8FF6-9E8A-4794-BC2A-85E834347DE6}" destId="{AC8D04C2-3AD8-4230-B339-5D2291B96924}" srcOrd="2" destOrd="0" presId="urn:microsoft.com/office/officeart/2005/8/layout/radial4"/>
    <dgm:cxn modelId="{6CA25C95-C7F3-415E-9871-E13EDF76B3B5}" type="presParOf" srcId="{CECF8FF6-9E8A-4794-BC2A-85E834347DE6}" destId="{2EE060E7-2E90-4EB9-9CB1-CF72E63748D1}" srcOrd="3" destOrd="0" presId="urn:microsoft.com/office/officeart/2005/8/layout/radial4"/>
    <dgm:cxn modelId="{8BD7AA67-6A7F-4D31-9DB4-81897B7703DC}" type="presParOf" srcId="{CECF8FF6-9E8A-4794-BC2A-85E834347DE6}" destId="{78194592-D29A-4B51-8E7F-89A86B100594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4B466D-CAF8-484B-9808-30B9EF9A98F8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DA78CB-5D98-445F-9F46-51E02F389D4F}">
      <dgm:prSet phldrT="[Текст]" custT="1"/>
      <dgm:spPr/>
      <dgm:t>
        <a:bodyPr/>
        <a:lstStyle/>
        <a:p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Украду калач!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1FA4C0-6BC9-418D-8BB4-B1C108FC8693}" type="parTrans" cxnId="{5EF1479F-CF69-4A79-9963-1E0C24CEDD70}">
      <dgm:prSet/>
      <dgm:spPr/>
      <dgm:t>
        <a:bodyPr/>
        <a:lstStyle/>
        <a:p>
          <a:endParaRPr lang="ru-RU"/>
        </a:p>
      </dgm:t>
    </dgm:pt>
    <dgm:pt modelId="{6A6D87D1-A692-4C8A-ABCD-D81D84B3183C}" type="sibTrans" cxnId="{5EF1479F-CF69-4A79-9963-1E0C24CEDD70}">
      <dgm:prSet/>
      <dgm:spPr/>
      <dgm:t>
        <a:bodyPr/>
        <a:lstStyle/>
        <a:p>
          <a:endParaRPr lang="ru-RU"/>
        </a:p>
      </dgm:t>
    </dgm:pt>
    <dgm:pt modelId="{99321E14-2518-4FB7-B72A-8B76AF927010}">
      <dgm:prSet phldrT="[Текст]" custT="1"/>
      <dgm:spPr/>
      <dgm:t>
        <a:bodyPr/>
        <a:lstStyle/>
        <a:p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Растерзали рыбину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92B7B8-CDBD-483E-A614-110E936CE57F}" type="parTrans" cxnId="{FCDFDABE-D45D-4E3C-9299-5A143B1A14B9}">
      <dgm:prSet/>
      <dgm:spPr/>
      <dgm:t>
        <a:bodyPr/>
        <a:lstStyle/>
        <a:p>
          <a:endParaRPr lang="ru-RU"/>
        </a:p>
      </dgm:t>
    </dgm:pt>
    <dgm:pt modelId="{FA626F69-198C-415A-9EBD-DD3BD0A2829B}" type="sibTrans" cxnId="{FCDFDABE-D45D-4E3C-9299-5A143B1A14B9}">
      <dgm:prSet/>
      <dgm:spPr/>
      <dgm:t>
        <a:bodyPr/>
        <a:lstStyle/>
        <a:p>
          <a:endParaRPr lang="ru-RU"/>
        </a:p>
      </dgm:t>
    </dgm:pt>
    <dgm:pt modelId="{4750D72E-E210-4E1E-BF15-0FD8D01B2637}">
      <dgm:prSet phldrT="[Текст]" custT="1"/>
      <dgm:spPr/>
      <dgm:t>
        <a:bodyPr/>
        <a:lstStyle/>
        <a:p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Погубили птичку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8098DA-530C-431B-B1DF-D6E6A2D95C76}" type="parTrans" cxnId="{35F84603-E1F9-45FA-A0C9-2F9C33ED54CA}">
      <dgm:prSet/>
      <dgm:spPr/>
      <dgm:t>
        <a:bodyPr/>
        <a:lstStyle/>
        <a:p>
          <a:endParaRPr lang="ru-RU"/>
        </a:p>
      </dgm:t>
    </dgm:pt>
    <dgm:pt modelId="{A8360C8C-6D4F-4FC4-811B-5E5F6ABF581C}" type="sibTrans" cxnId="{35F84603-E1F9-45FA-A0C9-2F9C33ED54CA}">
      <dgm:prSet/>
      <dgm:spPr/>
      <dgm:t>
        <a:bodyPr/>
        <a:lstStyle/>
        <a:p>
          <a:endParaRPr lang="ru-RU"/>
        </a:p>
      </dgm:t>
    </dgm:pt>
    <dgm:pt modelId="{8A3FD83F-4883-4A31-B784-18869D76815D}">
      <dgm:prSet phldrT="[Текст]" custT="1"/>
      <dgm:spPr/>
      <dgm:t>
        <a:bodyPr/>
        <a:lstStyle/>
        <a:p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 нечистой силе!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5D0C2C-5DB1-42B9-82BB-8884B0B18F8D}" type="parTrans" cxnId="{04536D2A-BCAD-4BF4-B620-2801372B3CCF}">
      <dgm:prSet/>
      <dgm:spPr/>
      <dgm:t>
        <a:bodyPr/>
        <a:lstStyle/>
        <a:p>
          <a:endParaRPr lang="ru-RU"/>
        </a:p>
      </dgm:t>
    </dgm:pt>
    <dgm:pt modelId="{1BE9522A-8218-4A66-A2EB-6E96C4E5BB53}" type="sibTrans" cxnId="{04536D2A-BCAD-4BF4-B620-2801372B3CCF}">
      <dgm:prSet/>
      <dgm:spPr/>
      <dgm:t>
        <a:bodyPr/>
        <a:lstStyle/>
        <a:p>
          <a:endParaRPr lang="ru-RU"/>
        </a:p>
      </dgm:t>
    </dgm:pt>
    <dgm:pt modelId="{A51E9B57-CC81-4474-8B47-93939090FB40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Мошенничество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F72ACF-29C1-4FA3-8AD3-916EF8FB7C9F}" type="parTrans" cxnId="{CE78A98C-18B1-4764-B0BD-88976796BA81}">
      <dgm:prSet/>
      <dgm:spPr/>
      <dgm:t>
        <a:bodyPr/>
        <a:lstStyle/>
        <a:p>
          <a:endParaRPr lang="ru-RU"/>
        </a:p>
      </dgm:t>
    </dgm:pt>
    <dgm:pt modelId="{E033AA49-4423-443A-B57B-3A3EFBC81DAE}" type="sibTrans" cxnId="{CE78A98C-18B1-4764-B0BD-88976796BA81}">
      <dgm:prSet/>
      <dgm:spPr/>
      <dgm:t>
        <a:bodyPr/>
        <a:lstStyle/>
        <a:p>
          <a:endParaRPr lang="ru-RU"/>
        </a:p>
      </dgm:t>
    </dgm:pt>
    <dgm:pt modelId="{90B21510-103E-47BD-A2BD-5C26764F3BC7}" type="pres">
      <dgm:prSet presAssocID="{614B466D-CAF8-484B-9808-30B9EF9A98F8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A71EA4C0-565D-48B1-A3D6-6E087BB90F1A}" type="pres">
      <dgm:prSet presAssocID="{614B466D-CAF8-484B-9808-30B9EF9A98F8}" presName="arrowNode" presStyleLbl="node1" presStyleIdx="0" presStyleCnt="1"/>
      <dgm:spPr/>
    </dgm:pt>
    <dgm:pt modelId="{B7BABE33-3B39-4006-81FA-F65EE4C43FA7}" type="pres">
      <dgm:prSet presAssocID="{97DA78CB-5D98-445F-9F46-51E02F389D4F}" presName="txNode1" presStyleLbl="revTx" presStyleIdx="0" presStyleCnt="5" custScaleX="166750" custScaleY="1557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CDFA5-8C48-4A11-9630-F901C946873E}" type="pres">
      <dgm:prSet presAssocID="{99321E14-2518-4FB7-B72A-8B76AF927010}" presName="txNode2" presStyleLbl="revTx" presStyleIdx="1" presStyleCnt="5" custScaleX="159478" custScaleY="98562" custLinFactNeighborX="21121" custLinFactNeighborY="19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8D6E8E-C62E-4879-B503-F8FDD923D5B8}" type="pres">
      <dgm:prSet presAssocID="{FA626F69-198C-415A-9EBD-DD3BD0A2829B}" presName="dotNode2" presStyleCnt="0"/>
      <dgm:spPr/>
    </dgm:pt>
    <dgm:pt modelId="{2A8E18A9-2CBB-428B-84C8-5BE84BE16A01}" type="pres">
      <dgm:prSet presAssocID="{FA626F69-198C-415A-9EBD-DD3BD0A2829B}" presName="dotRepeatNode" presStyleLbl="fgShp" presStyleIdx="0" presStyleCnt="3"/>
      <dgm:spPr/>
      <dgm:t>
        <a:bodyPr/>
        <a:lstStyle/>
        <a:p>
          <a:endParaRPr lang="ru-RU"/>
        </a:p>
      </dgm:t>
    </dgm:pt>
    <dgm:pt modelId="{D813EA25-3366-4996-9548-1A19A58F70DC}" type="pres">
      <dgm:prSet presAssocID="{4750D72E-E210-4E1E-BF15-0FD8D01B2637}" presName="txNode3" presStyleLbl="revTx" presStyleIdx="2" presStyleCnt="5" custScaleX="177984" custLinFactNeighborX="-37133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276306-48EC-43C0-A238-796F93962C87}" type="pres">
      <dgm:prSet presAssocID="{A8360C8C-6D4F-4FC4-811B-5E5F6ABF581C}" presName="dotNode3" presStyleCnt="0"/>
      <dgm:spPr/>
    </dgm:pt>
    <dgm:pt modelId="{A3E0DDCC-1F04-428B-8917-4B6346BA5BC0}" type="pres">
      <dgm:prSet presAssocID="{A8360C8C-6D4F-4FC4-811B-5E5F6ABF581C}" presName="dotRepeatNode" presStyleLbl="fgShp" presStyleIdx="1" presStyleCnt="3"/>
      <dgm:spPr/>
      <dgm:t>
        <a:bodyPr/>
        <a:lstStyle/>
        <a:p>
          <a:endParaRPr lang="ru-RU"/>
        </a:p>
      </dgm:t>
    </dgm:pt>
    <dgm:pt modelId="{6F6A8331-B3A5-495F-9DF8-F9B34DAF47EF}" type="pres">
      <dgm:prSet presAssocID="{8A3FD83F-4883-4A31-B784-18869D76815D}" presName="txNode4" presStyleLbl="revTx" presStyleIdx="3" presStyleCnt="5" custScaleX="272350" custScaleY="97470" custLinFactNeighborX="83812" custLinFactNeighborY="-7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E8A0E-B67A-4D13-A122-5F78E73A9322}" type="pres">
      <dgm:prSet presAssocID="{1BE9522A-8218-4A66-A2EB-6E96C4E5BB53}" presName="dotNode4" presStyleCnt="0"/>
      <dgm:spPr/>
    </dgm:pt>
    <dgm:pt modelId="{0DD36FE0-FCA1-432D-9771-9D9FD46954DD}" type="pres">
      <dgm:prSet presAssocID="{1BE9522A-8218-4A66-A2EB-6E96C4E5BB53}" presName="dotRepeatNode" presStyleLbl="fgShp" presStyleIdx="2" presStyleCnt="3"/>
      <dgm:spPr/>
      <dgm:t>
        <a:bodyPr/>
        <a:lstStyle/>
        <a:p>
          <a:endParaRPr lang="ru-RU"/>
        </a:p>
      </dgm:t>
    </dgm:pt>
    <dgm:pt modelId="{44EFFDA0-9D9F-410A-BB3B-7606578EB52B}" type="pres">
      <dgm:prSet presAssocID="{A51E9B57-CC81-4474-8B47-93939090FB40}" presName="txNode5" presStyleLbl="revTx" presStyleIdx="4" presStyleCnt="5" custScaleX="228244" custScaleY="141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F84603-E1F9-45FA-A0C9-2F9C33ED54CA}" srcId="{614B466D-CAF8-484B-9808-30B9EF9A98F8}" destId="{4750D72E-E210-4E1E-BF15-0FD8D01B2637}" srcOrd="2" destOrd="0" parTransId="{A98098DA-530C-431B-B1DF-D6E6A2D95C76}" sibTransId="{A8360C8C-6D4F-4FC4-811B-5E5F6ABF581C}"/>
    <dgm:cxn modelId="{129F6AC6-9D17-43EF-A598-414722FAA367}" type="presOf" srcId="{614B466D-CAF8-484B-9808-30B9EF9A98F8}" destId="{90B21510-103E-47BD-A2BD-5C26764F3BC7}" srcOrd="0" destOrd="0" presId="urn:microsoft.com/office/officeart/2009/3/layout/DescendingProcess"/>
    <dgm:cxn modelId="{FCDFDABE-D45D-4E3C-9299-5A143B1A14B9}" srcId="{614B466D-CAF8-484B-9808-30B9EF9A98F8}" destId="{99321E14-2518-4FB7-B72A-8B76AF927010}" srcOrd="1" destOrd="0" parTransId="{AD92B7B8-CDBD-483E-A614-110E936CE57F}" sibTransId="{FA626F69-198C-415A-9EBD-DD3BD0A2829B}"/>
    <dgm:cxn modelId="{DD2391A4-4E58-488E-AC07-9EF8740F078E}" type="presOf" srcId="{A8360C8C-6D4F-4FC4-811B-5E5F6ABF581C}" destId="{A3E0DDCC-1F04-428B-8917-4B6346BA5BC0}" srcOrd="0" destOrd="0" presId="urn:microsoft.com/office/officeart/2009/3/layout/DescendingProcess"/>
    <dgm:cxn modelId="{CE78A98C-18B1-4764-B0BD-88976796BA81}" srcId="{614B466D-CAF8-484B-9808-30B9EF9A98F8}" destId="{A51E9B57-CC81-4474-8B47-93939090FB40}" srcOrd="4" destOrd="0" parTransId="{07F72ACF-29C1-4FA3-8AD3-916EF8FB7C9F}" sibTransId="{E033AA49-4423-443A-B57B-3A3EFBC81DAE}"/>
    <dgm:cxn modelId="{9E08FBEF-2955-4B1A-A800-EC15CF3178A8}" type="presOf" srcId="{99321E14-2518-4FB7-B72A-8B76AF927010}" destId="{17ACDFA5-8C48-4A11-9630-F901C946873E}" srcOrd="0" destOrd="0" presId="urn:microsoft.com/office/officeart/2009/3/layout/DescendingProcess"/>
    <dgm:cxn modelId="{C045CF36-D1E8-4E77-98E3-B3F03602C388}" type="presOf" srcId="{8A3FD83F-4883-4A31-B784-18869D76815D}" destId="{6F6A8331-B3A5-495F-9DF8-F9B34DAF47EF}" srcOrd="0" destOrd="0" presId="urn:microsoft.com/office/officeart/2009/3/layout/DescendingProcess"/>
    <dgm:cxn modelId="{5EF1479F-CF69-4A79-9963-1E0C24CEDD70}" srcId="{614B466D-CAF8-484B-9808-30B9EF9A98F8}" destId="{97DA78CB-5D98-445F-9F46-51E02F389D4F}" srcOrd="0" destOrd="0" parTransId="{A41FA4C0-6BC9-418D-8BB4-B1C108FC8693}" sibTransId="{6A6D87D1-A692-4C8A-ABCD-D81D84B3183C}"/>
    <dgm:cxn modelId="{122157CB-FBD4-428E-B43B-728C286F6B13}" type="presOf" srcId="{97DA78CB-5D98-445F-9F46-51E02F389D4F}" destId="{B7BABE33-3B39-4006-81FA-F65EE4C43FA7}" srcOrd="0" destOrd="0" presId="urn:microsoft.com/office/officeart/2009/3/layout/DescendingProcess"/>
    <dgm:cxn modelId="{2AC5B004-BE71-4A1C-9356-FC2EED04A021}" type="presOf" srcId="{4750D72E-E210-4E1E-BF15-0FD8D01B2637}" destId="{D813EA25-3366-4996-9548-1A19A58F70DC}" srcOrd="0" destOrd="0" presId="urn:microsoft.com/office/officeart/2009/3/layout/DescendingProcess"/>
    <dgm:cxn modelId="{B452EA08-C4FB-46B4-AEBC-20EF22F26ED5}" type="presOf" srcId="{FA626F69-198C-415A-9EBD-DD3BD0A2829B}" destId="{2A8E18A9-2CBB-428B-84C8-5BE84BE16A01}" srcOrd="0" destOrd="0" presId="urn:microsoft.com/office/officeart/2009/3/layout/DescendingProcess"/>
    <dgm:cxn modelId="{F0014393-F9C0-4879-9B05-4540308823F9}" type="presOf" srcId="{A51E9B57-CC81-4474-8B47-93939090FB40}" destId="{44EFFDA0-9D9F-410A-BB3B-7606578EB52B}" srcOrd="0" destOrd="0" presId="urn:microsoft.com/office/officeart/2009/3/layout/DescendingProcess"/>
    <dgm:cxn modelId="{04536D2A-BCAD-4BF4-B620-2801372B3CCF}" srcId="{614B466D-CAF8-484B-9808-30B9EF9A98F8}" destId="{8A3FD83F-4883-4A31-B784-18869D76815D}" srcOrd="3" destOrd="0" parTransId="{775D0C2C-5DB1-42B9-82BB-8884B0B18F8D}" sibTransId="{1BE9522A-8218-4A66-A2EB-6E96C4E5BB53}"/>
    <dgm:cxn modelId="{2F70B951-42F2-4675-885D-ABDCF77D4613}" type="presOf" srcId="{1BE9522A-8218-4A66-A2EB-6E96C4E5BB53}" destId="{0DD36FE0-FCA1-432D-9771-9D9FD46954DD}" srcOrd="0" destOrd="0" presId="urn:microsoft.com/office/officeart/2009/3/layout/DescendingProcess"/>
    <dgm:cxn modelId="{9C02D24E-CCD6-4F59-8CC3-F8091D03229B}" type="presParOf" srcId="{90B21510-103E-47BD-A2BD-5C26764F3BC7}" destId="{A71EA4C0-565D-48B1-A3D6-6E087BB90F1A}" srcOrd="0" destOrd="0" presId="urn:microsoft.com/office/officeart/2009/3/layout/DescendingProcess"/>
    <dgm:cxn modelId="{A64783D4-ADB0-41B5-8C3E-2F514DEC8F7F}" type="presParOf" srcId="{90B21510-103E-47BD-A2BD-5C26764F3BC7}" destId="{B7BABE33-3B39-4006-81FA-F65EE4C43FA7}" srcOrd="1" destOrd="0" presId="urn:microsoft.com/office/officeart/2009/3/layout/DescendingProcess"/>
    <dgm:cxn modelId="{8E82B127-C8F8-44B6-9225-5D93CCE6B86A}" type="presParOf" srcId="{90B21510-103E-47BD-A2BD-5C26764F3BC7}" destId="{17ACDFA5-8C48-4A11-9630-F901C946873E}" srcOrd="2" destOrd="0" presId="urn:microsoft.com/office/officeart/2009/3/layout/DescendingProcess"/>
    <dgm:cxn modelId="{CAD6D4B5-8AA3-414C-8979-699A5B91D34A}" type="presParOf" srcId="{90B21510-103E-47BD-A2BD-5C26764F3BC7}" destId="{878D6E8E-C62E-4879-B503-F8FDD923D5B8}" srcOrd="3" destOrd="0" presId="urn:microsoft.com/office/officeart/2009/3/layout/DescendingProcess"/>
    <dgm:cxn modelId="{D69C5A02-20E2-4BE8-9255-942232ABC9BE}" type="presParOf" srcId="{878D6E8E-C62E-4879-B503-F8FDD923D5B8}" destId="{2A8E18A9-2CBB-428B-84C8-5BE84BE16A01}" srcOrd="0" destOrd="0" presId="urn:microsoft.com/office/officeart/2009/3/layout/DescendingProcess"/>
    <dgm:cxn modelId="{3FDCD5C2-E4FA-4169-985A-1EA6867F6E0C}" type="presParOf" srcId="{90B21510-103E-47BD-A2BD-5C26764F3BC7}" destId="{D813EA25-3366-4996-9548-1A19A58F70DC}" srcOrd="4" destOrd="0" presId="urn:microsoft.com/office/officeart/2009/3/layout/DescendingProcess"/>
    <dgm:cxn modelId="{02601C88-FC1F-458F-9F58-0E0CE923D4AB}" type="presParOf" srcId="{90B21510-103E-47BD-A2BD-5C26764F3BC7}" destId="{DB276306-48EC-43C0-A238-796F93962C87}" srcOrd="5" destOrd="0" presId="urn:microsoft.com/office/officeart/2009/3/layout/DescendingProcess"/>
    <dgm:cxn modelId="{EB242C53-212C-40CD-804D-94A264F0C260}" type="presParOf" srcId="{DB276306-48EC-43C0-A238-796F93962C87}" destId="{A3E0DDCC-1F04-428B-8917-4B6346BA5BC0}" srcOrd="0" destOrd="0" presId="urn:microsoft.com/office/officeart/2009/3/layout/DescendingProcess"/>
    <dgm:cxn modelId="{1E9BDE79-1569-496D-9239-6DFECFBB96F5}" type="presParOf" srcId="{90B21510-103E-47BD-A2BD-5C26764F3BC7}" destId="{6F6A8331-B3A5-495F-9DF8-F9B34DAF47EF}" srcOrd="6" destOrd="0" presId="urn:microsoft.com/office/officeart/2009/3/layout/DescendingProcess"/>
    <dgm:cxn modelId="{62FDFD0F-F7E8-4784-929F-A441C60FDD9F}" type="presParOf" srcId="{90B21510-103E-47BD-A2BD-5C26764F3BC7}" destId="{ECAE8A0E-B67A-4D13-A122-5F78E73A9322}" srcOrd="7" destOrd="0" presId="urn:microsoft.com/office/officeart/2009/3/layout/DescendingProcess"/>
    <dgm:cxn modelId="{E22792A5-4652-46C6-8635-63DBD6FC9D91}" type="presParOf" srcId="{ECAE8A0E-B67A-4D13-A122-5F78E73A9322}" destId="{0DD36FE0-FCA1-432D-9771-9D9FD46954DD}" srcOrd="0" destOrd="0" presId="urn:microsoft.com/office/officeart/2009/3/layout/DescendingProcess"/>
    <dgm:cxn modelId="{B4827568-0DA7-4C8A-ABEB-53B363F8F8DB}" type="presParOf" srcId="{90B21510-103E-47BD-A2BD-5C26764F3BC7}" destId="{44EFFDA0-9D9F-410A-BB3B-7606578EB52B}" srcOrd="8" destOrd="0" presId="urn:microsoft.com/office/officeart/2009/3/layout/DescendingProces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6D709F-A971-4222-B08E-AE31DDD4DBD7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9BF23637-6DBB-46AE-A95E-ABB795BACA5C}">
      <dgm:prSet phldrT="[Текст]" custT="1"/>
      <dgm:spPr/>
      <dgm:t>
        <a:bodyPr/>
        <a:lstStyle/>
        <a:p>
          <a:r>
            <a:rPr lang="ru-RU" sz="44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Стыд</a:t>
          </a:r>
          <a:endParaRPr lang="ru-RU" sz="440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328F26-4A29-4E7D-B81C-501205910E21}" type="parTrans" cxnId="{FA69778F-5EF3-4105-BEC4-65FECAADC5A2}">
      <dgm:prSet/>
      <dgm:spPr/>
      <dgm:t>
        <a:bodyPr/>
        <a:lstStyle/>
        <a:p>
          <a:endParaRPr lang="ru-RU"/>
        </a:p>
      </dgm:t>
    </dgm:pt>
    <dgm:pt modelId="{D1575D0E-6D06-4F18-BE2E-EAA36CB8DC14}" type="sibTrans" cxnId="{FA69778F-5EF3-4105-BEC4-65FECAADC5A2}">
      <dgm:prSet/>
      <dgm:spPr/>
      <dgm:t>
        <a:bodyPr/>
        <a:lstStyle/>
        <a:p>
          <a:endParaRPr lang="ru-RU"/>
        </a:p>
      </dgm:t>
    </dgm:pt>
    <dgm:pt modelId="{8CA05390-92FB-4936-8AE6-43D08A6CEC4C}">
      <dgm:prSet phldrT="[Текст]" custT="1"/>
      <dgm:spPr/>
      <dgm:t>
        <a:bodyPr/>
        <a:lstStyle/>
        <a:p>
          <a:r>
            <a: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Раскаяние</a:t>
          </a:r>
          <a:r>
            <a:rPr lang="ru-RU" sz="2500" dirty="0" smtClean="0"/>
            <a:t> </a:t>
          </a:r>
          <a:endParaRPr lang="ru-RU" sz="2500" dirty="0"/>
        </a:p>
      </dgm:t>
    </dgm:pt>
    <dgm:pt modelId="{6CDAE495-921B-441C-B469-F28B95C9FA3A}" type="parTrans" cxnId="{9DAB7E98-67CB-4D1B-9FDE-0DFE4072CC7C}">
      <dgm:prSet/>
      <dgm:spPr/>
      <dgm:t>
        <a:bodyPr/>
        <a:lstStyle/>
        <a:p>
          <a:endParaRPr lang="ru-RU"/>
        </a:p>
      </dgm:t>
    </dgm:pt>
    <dgm:pt modelId="{DC7FC65F-476C-4D0E-B743-09917E37F3B8}" type="sibTrans" cxnId="{9DAB7E98-67CB-4D1B-9FDE-0DFE4072CC7C}">
      <dgm:prSet/>
      <dgm:spPr/>
      <dgm:t>
        <a:bodyPr/>
        <a:lstStyle/>
        <a:p>
          <a:endParaRPr lang="ru-RU"/>
        </a:p>
      </dgm:t>
    </dgm:pt>
    <dgm:pt modelId="{C6D88D1B-5DC6-45F2-B722-474DCAA38A7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Прощение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461D8E-E6D1-4934-8006-A500A1003BB6}" type="parTrans" cxnId="{0EBF461A-953E-4477-8D33-8D4C223CC2A6}">
      <dgm:prSet/>
      <dgm:spPr/>
      <dgm:t>
        <a:bodyPr/>
        <a:lstStyle/>
        <a:p>
          <a:endParaRPr lang="ru-RU"/>
        </a:p>
      </dgm:t>
    </dgm:pt>
    <dgm:pt modelId="{E7DD1F55-96F3-414E-B065-53ACF52EBBA4}" type="sibTrans" cxnId="{0EBF461A-953E-4477-8D33-8D4C223CC2A6}">
      <dgm:prSet/>
      <dgm:spPr/>
      <dgm:t>
        <a:bodyPr/>
        <a:lstStyle/>
        <a:p>
          <a:endParaRPr lang="ru-RU"/>
        </a:p>
      </dgm:t>
    </dgm:pt>
    <dgm:pt modelId="{0665A0CF-2516-4707-A281-FFB58B537D51}" type="pres">
      <dgm:prSet presAssocID="{BE6D709F-A971-4222-B08E-AE31DDD4DBD7}" presName="arrowDiagram" presStyleCnt="0">
        <dgm:presLayoutVars>
          <dgm:chMax val="5"/>
          <dgm:dir/>
          <dgm:resizeHandles val="exact"/>
        </dgm:presLayoutVars>
      </dgm:prSet>
      <dgm:spPr/>
    </dgm:pt>
    <dgm:pt modelId="{24393BE6-97C9-4C8E-9412-44C13F5AD35B}" type="pres">
      <dgm:prSet presAssocID="{BE6D709F-A971-4222-B08E-AE31DDD4DBD7}" presName="arrow" presStyleLbl="bgShp" presStyleIdx="0" presStyleCnt="1"/>
      <dgm:spPr/>
    </dgm:pt>
    <dgm:pt modelId="{4223FC9B-DEB0-47F4-9077-B60C58F7BEA1}" type="pres">
      <dgm:prSet presAssocID="{BE6D709F-A971-4222-B08E-AE31DDD4DBD7}" presName="arrowDiagram3" presStyleCnt="0"/>
      <dgm:spPr/>
    </dgm:pt>
    <dgm:pt modelId="{F47D9B24-5CF9-460C-AB05-228A9879B09B}" type="pres">
      <dgm:prSet presAssocID="{9BF23637-6DBB-46AE-A95E-ABB795BACA5C}" presName="bullet3a" presStyleLbl="node1" presStyleIdx="0" presStyleCnt="3"/>
      <dgm:spPr/>
    </dgm:pt>
    <dgm:pt modelId="{AA2AE293-CDD8-4642-9F8F-A9AD0CBC3DCD}" type="pres">
      <dgm:prSet presAssocID="{9BF23637-6DBB-46AE-A95E-ABB795BACA5C}" presName="textBox3a" presStyleLbl="revTx" presStyleIdx="0" presStyleCnt="3" custScaleX="140585" custLinFactNeighborX="35336" custLinFactNeighborY="-32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C7320C-29BC-4771-A7D9-4394A597EB93}" type="pres">
      <dgm:prSet presAssocID="{8CA05390-92FB-4936-8AE6-43D08A6CEC4C}" presName="bullet3b" presStyleLbl="node1" presStyleIdx="1" presStyleCnt="3"/>
      <dgm:spPr/>
    </dgm:pt>
    <dgm:pt modelId="{92812BDC-7229-41F4-A7B3-AE272F7BCAEA}" type="pres">
      <dgm:prSet presAssocID="{8CA05390-92FB-4936-8AE6-43D08A6CEC4C}" presName="textBox3b" presStyleLbl="revTx" presStyleIdx="1" presStyleCnt="3" custScaleX="205069" custLinFactNeighborX="53908" custLinFactNeighborY="2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0618C7-E7B0-4102-ABAE-7ACBAED2D742}" type="pres">
      <dgm:prSet presAssocID="{C6D88D1B-5DC6-45F2-B722-474DCAA38A7B}" presName="bullet3c" presStyleLbl="node1" presStyleIdx="2" presStyleCnt="3"/>
      <dgm:spPr/>
    </dgm:pt>
    <dgm:pt modelId="{0063E165-7A42-4476-B750-957B635A8EDF}" type="pres">
      <dgm:prSet presAssocID="{C6D88D1B-5DC6-45F2-B722-474DCAA38A7B}" presName="textBox3c" presStyleLbl="revTx" presStyleIdx="2" presStyleCnt="3" custScaleX="235365" custLinFactNeighborX="70243" custLinFactNeighborY="-1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BF461A-953E-4477-8D33-8D4C223CC2A6}" srcId="{BE6D709F-A971-4222-B08E-AE31DDD4DBD7}" destId="{C6D88D1B-5DC6-45F2-B722-474DCAA38A7B}" srcOrd="2" destOrd="0" parTransId="{7D461D8E-E6D1-4934-8006-A500A1003BB6}" sibTransId="{E7DD1F55-96F3-414E-B065-53ACF52EBBA4}"/>
    <dgm:cxn modelId="{9DAB7E98-67CB-4D1B-9FDE-0DFE4072CC7C}" srcId="{BE6D709F-A971-4222-B08E-AE31DDD4DBD7}" destId="{8CA05390-92FB-4936-8AE6-43D08A6CEC4C}" srcOrd="1" destOrd="0" parTransId="{6CDAE495-921B-441C-B469-F28B95C9FA3A}" sibTransId="{DC7FC65F-476C-4D0E-B743-09917E37F3B8}"/>
    <dgm:cxn modelId="{DB863431-75F9-4634-820B-BB3294638082}" type="presOf" srcId="{8CA05390-92FB-4936-8AE6-43D08A6CEC4C}" destId="{92812BDC-7229-41F4-A7B3-AE272F7BCAEA}" srcOrd="0" destOrd="0" presId="urn:microsoft.com/office/officeart/2005/8/layout/arrow2"/>
    <dgm:cxn modelId="{75899970-3532-4687-8327-49870CF69FBD}" type="presOf" srcId="{9BF23637-6DBB-46AE-A95E-ABB795BACA5C}" destId="{AA2AE293-CDD8-4642-9F8F-A9AD0CBC3DCD}" srcOrd="0" destOrd="0" presId="urn:microsoft.com/office/officeart/2005/8/layout/arrow2"/>
    <dgm:cxn modelId="{FA69778F-5EF3-4105-BEC4-65FECAADC5A2}" srcId="{BE6D709F-A971-4222-B08E-AE31DDD4DBD7}" destId="{9BF23637-6DBB-46AE-A95E-ABB795BACA5C}" srcOrd="0" destOrd="0" parTransId="{88328F26-4A29-4E7D-B81C-501205910E21}" sibTransId="{D1575D0E-6D06-4F18-BE2E-EAA36CB8DC14}"/>
    <dgm:cxn modelId="{C4F88156-48D2-4835-9068-3CF6142955C8}" type="presOf" srcId="{C6D88D1B-5DC6-45F2-B722-474DCAA38A7B}" destId="{0063E165-7A42-4476-B750-957B635A8EDF}" srcOrd="0" destOrd="0" presId="urn:microsoft.com/office/officeart/2005/8/layout/arrow2"/>
    <dgm:cxn modelId="{CCD2BE53-1C88-4DCC-A8DC-1E10EB8B1947}" type="presOf" srcId="{BE6D709F-A971-4222-B08E-AE31DDD4DBD7}" destId="{0665A0CF-2516-4707-A281-FFB58B537D51}" srcOrd="0" destOrd="0" presId="urn:microsoft.com/office/officeart/2005/8/layout/arrow2"/>
    <dgm:cxn modelId="{818B7F22-C1CF-43B0-AC02-FD8EE9B69BBE}" type="presParOf" srcId="{0665A0CF-2516-4707-A281-FFB58B537D51}" destId="{24393BE6-97C9-4C8E-9412-44C13F5AD35B}" srcOrd="0" destOrd="0" presId="urn:microsoft.com/office/officeart/2005/8/layout/arrow2"/>
    <dgm:cxn modelId="{6AA4ED9E-9CB4-4DF4-A89F-83C42E95E156}" type="presParOf" srcId="{0665A0CF-2516-4707-A281-FFB58B537D51}" destId="{4223FC9B-DEB0-47F4-9077-B60C58F7BEA1}" srcOrd="1" destOrd="0" presId="urn:microsoft.com/office/officeart/2005/8/layout/arrow2"/>
    <dgm:cxn modelId="{CE0BE1CF-478D-46A4-B201-177E30C236A8}" type="presParOf" srcId="{4223FC9B-DEB0-47F4-9077-B60C58F7BEA1}" destId="{F47D9B24-5CF9-460C-AB05-228A9879B09B}" srcOrd="0" destOrd="0" presId="urn:microsoft.com/office/officeart/2005/8/layout/arrow2"/>
    <dgm:cxn modelId="{F749DA61-538C-4220-B526-18B4CD55CC1F}" type="presParOf" srcId="{4223FC9B-DEB0-47F4-9077-B60C58F7BEA1}" destId="{AA2AE293-CDD8-4642-9F8F-A9AD0CBC3DCD}" srcOrd="1" destOrd="0" presId="urn:microsoft.com/office/officeart/2005/8/layout/arrow2"/>
    <dgm:cxn modelId="{3DB957C6-0CEE-4EEC-BC54-5B1E0BF4E7F9}" type="presParOf" srcId="{4223FC9B-DEB0-47F4-9077-B60C58F7BEA1}" destId="{10C7320C-29BC-4771-A7D9-4394A597EB93}" srcOrd="2" destOrd="0" presId="urn:microsoft.com/office/officeart/2005/8/layout/arrow2"/>
    <dgm:cxn modelId="{61F9B45A-ADC0-4702-8B31-8A2E428C145E}" type="presParOf" srcId="{4223FC9B-DEB0-47F4-9077-B60C58F7BEA1}" destId="{92812BDC-7229-41F4-A7B3-AE272F7BCAEA}" srcOrd="3" destOrd="0" presId="urn:microsoft.com/office/officeart/2005/8/layout/arrow2"/>
    <dgm:cxn modelId="{C0E242E2-4636-4152-A45E-74076F4775D9}" type="presParOf" srcId="{4223FC9B-DEB0-47F4-9077-B60C58F7BEA1}" destId="{5E0618C7-E7B0-4102-ABAE-7ACBAED2D742}" srcOrd="4" destOrd="0" presId="urn:microsoft.com/office/officeart/2005/8/layout/arrow2"/>
    <dgm:cxn modelId="{EF914FFC-F720-46B5-9081-12F362762F1C}" type="presParOf" srcId="{4223FC9B-DEB0-47F4-9077-B60C58F7BEA1}" destId="{0063E165-7A42-4476-B750-957B635A8EDF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ABA18-6A59-441E-BAC3-93739A4394B3}" type="datetimeFigureOut">
              <a:rPr lang="ru-RU" smtClean="0"/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D44F-A852-4318-BBEB-D891B92C4B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890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ABA18-6A59-441E-BAC3-93739A4394B3}" type="datetimeFigureOut">
              <a:rPr lang="ru-RU" smtClean="0"/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D44F-A852-4318-BBEB-D891B92C4B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22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ABA18-6A59-441E-BAC3-93739A4394B3}" type="datetimeFigureOut">
              <a:rPr lang="ru-RU" smtClean="0"/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D44F-A852-4318-BBEB-D891B92C4B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8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ABA18-6A59-441E-BAC3-93739A4394B3}" type="datetimeFigureOut">
              <a:rPr lang="ru-RU" smtClean="0"/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D44F-A852-4318-BBEB-D891B92C4B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59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ABA18-6A59-441E-BAC3-93739A4394B3}" type="datetimeFigureOut">
              <a:rPr lang="ru-RU" smtClean="0"/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D44F-A852-4318-BBEB-D891B92C4B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348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ABA18-6A59-441E-BAC3-93739A4394B3}" type="datetimeFigureOut">
              <a:rPr lang="ru-RU" smtClean="0"/>
              <a:t>12.04.2019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D44F-A852-4318-BBEB-D891B92C4B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010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ABA18-6A59-441E-BAC3-93739A4394B3}" type="datetimeFigureOut">
              <a:rPr lang="ru-RU" smtClean="0"/>
              <a:t>12.04.2019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D44F-A852-4318-BBEB-D891B92C4B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162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ABA18-6A59-441E-BAC3-93739A4394B3}" type="datetimeFigureOut">
              <a:rPr lang="ru-RU" smtClean="0"/>
              <a:t>12.04.2019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D44F-A852-4318-BBEB-D891B92C4B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268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ABA18-6A59-441E-BAC3-93739A4394B3}" type="datetimeFigureOut">
              <a:rPr lang="ru-RU" smtClean="0"/>
              <a:t>12.04.2019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D44F-A852-4318-BBEB-D891B92C4B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38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ABA18-6A59-441E-BAC3-93739A4394B3}" type="datetimeFigureOut">
              <a:rPr lang="ru-RU" smtClean="0"/>
              <a:t>12.04.2019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D44F-A852-4318-BBEB-D891B92C4B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513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ABA18-6A59-441E-BAC3-93739A4394B3}" type="datetimeFigureOut">
              <a:rPr lang="ru-RU" smtClean="0"/>
              <a:t>12.04.2019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D44F-A852-4318-BBEB-D891B92C4B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557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ABA18-6A59-441E-BAC3-93739A4394B3}" type="datetimeFigureOut">
              <a:rPr lang="ru-RU" smtClean="0"/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6D44F-A852-4318-BBEB-D891B92C4B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894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123" y="199195"/>
            <a:ext cx="6471139" cy="640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9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10185"/>
            <a:ext cx="10515600" cy="4866778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Проанализировать содержание рассказа и выяснить, какие жизненные уроки он преподает современному читателю</a:t>
            </a:r>
            <a:endParaRPr lang="ru-RU" sz="4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942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Чему учит нас рассказ </a:t>
            </a:r>
            <a:r>
              <a:rPr lang="ru-RU" sz="40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В.П.Астафьева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«Конь с розовой гривой»?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57590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«Путь на увал</a:t>
            </a:r>
            <a:r>
              <a:rPr lang="ru-RU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ru-RU" sz="4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4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рудом своим </a:t>
            </a:r>
            <a:r>
              <a:rPr lang="ru-RU" sz="4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заработать </a:t>
            </a:r>
            <a:r>
              <a:rPr lang="ru-RU" sz="4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пряник”</a:t>
            </a:r>
          </a:p>
          <a:p>
            <a:pPr marL="0" indent="0" algn="ctr">
              <a:buNone/>
            </a:pPr>
            <a:endParaRPr lang="ru-RU" sz="44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68"/>
          <a:stretch/>
        </p:blipFill>
        <p:spPr>
          <a:xfrm>
            <a:off x="4305827" y="2502066"/>
            <a:ext cx="3828238" cy="367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7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Провокация – подстрекательство отдельных лиц и их групп к действиям, влекущим тяжелые последствия как для самих спровоцированных, так и для той части общества, к какой они имеют </a:t>
            </a:r>
            <a:r>
              <a:rPr lang="ru-RU" sz="4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отношение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895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Обществознание. Человек в группе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391052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7837" y="1372714"/>
            <a:ext cx="10763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22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«Так интересно и весело провели мы весь день»</a:t>
            </a:r>
            <a:endParaRPr lang="ru-RU" sz="3600" b="1" i="1" u="sng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990108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297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1EA4C0-565D-48B1-A3D6-6E087BB90F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A71EA4C0-565D-48B1-A3D6-6E087BB90F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A71EA4C0-565D-48B1-A3D6-6E087BB90F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BABE33-3B39-4006-81FA-F65EE4C43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B7BABE33-3B39-4006-81FA-F65EE4C43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B7BABE33-3B39-4006-81FA-F65EE4C43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ACDFA5-8C48-4A11-9630-F901C94687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17ACDFA5-8C48-4A11-9630-F901C94687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17ACDFA5-8C48-4A11-9630-F901C94687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A8E18A9-2CBB-428B-84C8-5BE84BE16A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2A8E18A9-2CBB-428B-84C8-5BE84BE16A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2A8E18A9-2CBB-428B-84C8-5BE84BE16A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813EA25-3366-4996-9548-1A19A58F70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D813EA25-3366-4996-9548-1A19A58F70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graphicEl>
                                              <a:dgm id="{D813EA25-3366-4996-9548-1A19A58F70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3E0DDCC-1F04-428B-8917-4B6346BA5B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graphicEl>
                                              <a:dgm id="{A3E0DDCC-1F04-428B-8917-4B6346BA5B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A3E0DDCC-1F04-428B-8917-4B6346BA5B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6A8331-B3A5-495F-9DF8-F9B34DAF47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6F6A8331-B3A5-495F-9DF8-F9B34DAF47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graphicEl>
                                              <a:dgm id="{6F6A8331-B3A5-495F-9DF8-F9B34DAF47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D36FE0-FCA1-432D-9771-9D9FD46954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0DD36FE0-FCA1-432D-9771-9D9FD46954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graphicEl>
                                              <a:dgm id="{0DD36FE0-FCA1-432D-9771-9D9FD46954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EFFDA0-9D9F-410A-BB3B-7606578EB5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graphicEl>
                                              <a:dgm id="{44EFFDA0-9D9F-410A-BB3B-7606578EB5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44EFFDA0-9D9F-410A-BB3B-7606578EB5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6" r="48101"/>
          <a:stretch/>
        </p:blipFill>
        <p:spPr>
          <a:xfrm>
            <a:off x="3562066" y="881017"/>
            <a:ext cx="4517409" cy="5256543"/>
          </a:xfrm>
        </p:spPr>
      </p:pic>
    </p:spTree>
    <p:extLst>
      <p:ext uri="{BB962C8B-B14F-4D97-AF65-F5344CB8AC3E}">
        <p14:creationId xmlns:p14="http://schemas.microsoft.com/office/powerpoint/2010/main" val="139529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Мошенничество – хищение чужого имущества или приобретение права на чужое имущество путем обмана или злоупотребления </a:t>
            </a:r>
            <a:r>
              <a:rPr lang="ru-RU" sz="4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доверием</a:t>
            </a:r>
            <a:endParaRPr lang="ru-RU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05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Д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ушевное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состояние героя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замирая от страха», «отлегло маленько», </a:t>
            </a: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обошлось», «терзался», </a:t>
            </a:r>
            <a:endParaRPr lang="ru-RU" sz="4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запутавшийся преступник</a:t>
            </a: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68116"/>
            <a:ext cx="1867353" cy="261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53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героя к бабушке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170" y="2199979"/>
            <a:ext cx="4572000" cy="2565400"/>
          </a:xfrm>
        </p:spPr>
      </p:pic>
      <p:sp>
        <p:nvSpPr>
          <p:cNvPr id="6" name="Прямоугольник 5"/>
          <p:cNvSpPr/>
          <p:nvPr/>
        </p:nvSpPr>
        <p:spPr>
          <a:xfrm>
            <a:off x="3224022" y="5274670"/>
            <a:ext cx="70959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«жалко будить: устала она»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45921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В.П.Астафьев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266499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«Конь с розовой гривой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Чупрова Галина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ладимировна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r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user\Desktop\астафьев 2\i[8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484" y="152377"/>
            <a:ext cx="2786081" cy="3357586"/>
          </a:xfrm>
          <a:prstGeom prst="rect">
            <a:avLst/>
          </a:prstGeom>
          <a:noFill/>
        </p:spPr>
      </p:pic>
      <p:pic>
        <p:nvPicPr>
          <p:cNvPr id="5" name="Picture 2" descr="C:\Users\user\Desktop\астафьев 2\i[6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89409" y="157489"/>
            <a:ext cx="2299107" cy="34445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1065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Отношение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героя к Саньке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пока Санька не нажрался», </a:t>
            </a:r>
            <a:endParaRPr lang="ru-RU" sz="3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Санькина немытая рожа»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67" y="1825625"/>
            <a:ext cx="3337974" cy="270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55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 работа мысли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15865" y="2506662"/>
            <a:ext cx="4351338" cy="4351338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 rot="19231400">
            <a:off x="3140112" y="1970143"/>
            <a:ext cx="2456597" cy="185609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Бабушка</a:t>
            </a:r>
            <a:endParaRPr lang="ru-RU" sz="2800" dirty="0"/>
          </a:p>
        </p:txBody>
      </p:sp>
      <p:sp>
        <p:nvSpPr>
          <p:cNvPr id="5" name="Выноска-облако 4"/>
          <p:cNvSpPr/>
          <p:nvPr/>
        </p:nvSpPr>
        <p:spPr>
          <a:xfrm rot="941642">
            <a:off x="5357467" y="1355252"/>
            <a:ext cx="2279453" cy="1405719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Мама</a:t>
            </a:r>
            <a:endParaRPr lang="ru-RU" sz="2800" dirty="0"/>
          </a:p>
        </p:txBody>
      </p:sp>
      <p:sp>
        <p:nvSpPr>
          <p:cNvPr id="6" name="Выноска-облако 5"/>
          <p:cNvSpPr/>
          <p:nvPr/>
        </p:nvSpPr>
        <p:spPr>
          <a:xfrm rot="1384175">
            <a:off x="7740152" y="1718687"/>
            <a:ext cx="2391487" cy="195163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Дедушка</a:t>
            </a:r>
            <a:endParaRPr lang="ru-RU" sz="2800" dirty="0"/>
          </a:p>
        </p:txBody>
      </p:sp>
      <p:sp>
        <p:nvSpPr>
          <p:cNvPr id="3" name="Выноска 2 2"/>
          <p:cNvSpPr/>
          <p:nvPr/>
        </p:nvSpPr>
        <p:spPr>
          <a:xfrm>
            <a:off x="8598089" y="4585960"/>
            <a:ext cx="2988860" cy="1309874"/>
          </a:xfrm>
          <a:prstGeom prst="borderCallout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хорошо было жить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526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Разрешение внутреннего конфликта героя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506260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7744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4393BE6-97C9-4C8E-9412-44C13F5AD3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24393BE6-97C9-4C8E-9412-44C13F5AD3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24393BE6-97C9-4C8E-9412-44C13F5AD3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47D9B24-5CF9-460C-AB05-228A9879B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F47D9B24-5CF9-460C-AB05-228A9879B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F47D9B24-5CF9-460C-AB05-228A9879B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2AE293-CDD8-4642-9F8F-A9AD0CBC3D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AA2AE293-CDD8-4642-9F8F-A9AD0CBC3D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AA2AE293-CDD8-4642-9F8F-A9AD0CBC3D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C7320C-29BC-4771-A7D9-4394A597EB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10C7320C-29BC-4771-A7D9-4394A597EB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10C7320C-29BC-4771-A7D9-4394A597EB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812BDC-7229-41F4-A7B3-AE272F7BC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92812BDC-7229-41F4-A7B3-AE272F7BC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92812BDC-7229-41F4-A7B3-AE272F7BC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0618C7-E7B0-4102-ABAE-7ACBAED2D7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5E0618C7-E7B0-4102-ABAE-7ACBAED2D7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5E0618C7-E7B0-4102-ABAE-7ACBAED2D7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63E165-7A42-4476-B750-957B635A8E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0063E165-7A42-4476-B750-957B635A8E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0063E165-7A42-4476-B750-957B635A8E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о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7767" y="615622"/>
            <a:ext cx="7929617" cy="543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667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Как поступила бабушка, купив пряник внуку, несмотря на его обман?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Проявила жалость; </a:t>
            </a:r>
            <a:endParaRPr lang="ru-RU" sz="4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Проявила бесхарактерность; </a:t>
            </a:r>
            <a:endParaRPr lang="ru-RU" sz="4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Проявила доброту и мудрость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10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Урок на всю жизнь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Милосердие, доброта и прощение сделали то, чего не 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сделало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бы самое тяжкое 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наказание</a:t>
            </a:r>
          </a:p>
          <a:p>
            <a:pPr marL="0" indent="0" algn="ctr">
              <a:buNone/>
            </a:pPr>
            <a:endParaRPr lang="ru-RU" sz="4000" b="1" i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40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Поэтому </a:t>
            </a:r>
            <a:r>
              <a:rPr lang="ru-RU" sz="4000" i="1" dirty="0">
                <a:latin typeface="Times New Roman" panose="02020603050405020304" pitchFamily="18" charset="0"/>
                <a:ea typeface="Calibri" panose="020F0502020204030204" pitchFamily="34" charset="0"/>
              </a:rPr>
              <a:t>и пишет автор через много лет: </a:t>
            </a:r>
            <a:endParaRPr lang="ru-RU" sz="4000" i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4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я все не могу забыть бабушкиного пряника – того дивного коня с розовой гривой»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363070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23582"/>
            <a:ext cx="10515600" cy="5153381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ошибки и почему совершил главный герой рассказа?</a:t>
            </a:r>
          </a:p>
          <a:p>
            <a:pPr marL="0" lvl="0"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ru-RU" sz="4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4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помогло герою выйти из трудной жизненной ситуации?</a:t>
            </a:r>
            <a:endParaRPr lang="ru-RU" sz="4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528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3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1" name="Объект 4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3034168"/>
              </p:ext>
            </p:extLst>
          </p:nvPr>
        </p:nvGraphicFramePr>
        <p:xfrm>
          <a:off x="838200" y="136526"/>
          <a:ext cx="10679373" cy="6739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726"/>
                <a:gridCol w="5266919"/>
                <a:gridCol w="1621658"/>
                <a:gridCol w="2854070"/>
              </a:tblGrid>
              <a:tr h="59019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Поступки главного героя на пути к осуществлению мечты (пряник конем)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поступка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Кто повлиял на мальчика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68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Идет собирать землянику трудом своим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Бабушка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68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Собирает старательно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8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Поддался на провокацию и вытряхнул ягоды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Санька,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левонтьевские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ребятишки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68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Собирается украсть у бабушки калач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8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Растерзали рыбину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8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Погубили птичку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8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Забегали в пещеру к нечистой силе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679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Натолкал траву вместо ягод, обманул бабушку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8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Осознает ошибки, но не признается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Бабушка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84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Украл калачи</a:t>
                      </a:r>
                      <a:endParaRPr lang="ru-RU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Санька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34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Внутреннее раскаяние дома и на рыбалке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Семья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01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«Может, бабушка утонет». Но быстро передумал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34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Решил не пугать бабушку, не слушать Саньку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97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Убежал от стыда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97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Просит прощения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8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Урок на всю жизнь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Бабушка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2" name="Стрелка вверх 41"/>
          <p:cNvSpPr/>
          <p:nvPr/>
        </p:nvSpPr>
        <p:spPr>
          <a:xfrm>
            <a:off x="7508684" y="858838"/>
            <a:ext cx="95250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3" name="Стрелка вниз 42"/>
          <p:cNvSpPr/>
          <p:nvPr/>
        </p:nvSpPr>
        <p:spPr>
          <a:xfrm>
            <a:off x="8134564" y="1506471"/>
            <a:ext cx="133350" cy="1837230"/>
          </a:xfrm>
          <a:prstGeom prst="down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Двойная стрелка влево/вправо 43"/>
          <p:cNvSpPr/>
          <p:nvPr/>
        </p:nvSpPr>
        <p:spPr>
          <a:xfrm>
            <a:off x="7667338" y="3576388"/>
            <a:ext cx="396875" cy="104775"/>
          </a:xfrm>
          <a:prstGeom prst="leftRight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Стрелка вниз 44"/>
          <p:cNvSpPr/>
          <p:nvPr/>
        </p:nvSpPr>
        <p:spPr>
          <a:xfrm>
            <a:off x="8134564" y="3922807"/>
            <a:ext cx="95250" cy="295275"/>
          </a:xfrm>
          <a:prstGeom prst="down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Стрелка вверх 45"/>
          <p:cNvSpPr/>
          <p:nvPr/>
        </p:nvSpPr>
        <p:spPr>
          <a:xfrm>
            <a:off x="7551758" y="4405417"/>
            <a:ext cx="95250" cy="304800"/>
          </a:xfrm>
          <a:prstGeom prst="up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Стрелка вниз 46"/>
          <p:cNvSpPr/>
          <p:nvPr/>
        </p:nvSpPr>
        <p:spPr>
          <a:xfrm>
            <a:off x="7686908" y="4941440"/>
            <a:ext cx="95250" cy="295275"/>
          </a:xfrm>
          <a:prstGeom prst="down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Стрелка вверх 47"/>
          <p:cNvSpPr/>
          <p:nvPr/>
        </p:nvSpPr>
        <p:spPr>
          <a:xfrm>
            <a:off x="8263365" y="4936677"/>
            <a:ext cx="95250" cy="304800"/>
          </a:xfrm>
          <a:prstGeom prst="up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Стрелка вверх 48"/>
          <p:cNvSpPr/>
          <p:nvPr/>
        </p:nvSpPr>
        <p:spPr>
          <a:xfrm>
            <a:off x="7551758" y="5446443"/>
            <a:ext cx="95250" cy="304800"/>
          </a:xfrm>
          <a:prstGeom prst="up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Двойная стрелка влево/вправо 49"/>
          <p:cNvSpPr/>
          <p:nvPr/>
        </p:nvSpPr>
        <p:spPr>
          <a:xfrm>
            <a:off x="7651958" y="5978934"/>
            <a:ext cx="396875" cy="104775"/>
          </a:xfrm>
          <a:prstGeom prst="leftRight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Стрелка вверх 50"/>
          <p:cNvSpPr/>
          <p:nvPr/>
        </p:nvSpPr>
        <p:spPr>
          <a:xfrm>
            <a:off x="7850395" y="6285589"/>
            <a:ext cx="95250" cy="304800"/>
          </a:xfrm>
          <a:prstGeom prst="up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271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Жизненные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уроки </a:t>
            </a:r>
            <a:r>
              <a:rPr lang="ru-RU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В.П.Астафьева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Нельзя проявлять слабость и поддаваться дурному влиянию.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Ложь рождает новую ложь, а проступок может перерасти в преступление.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Надо находить в себе силы, чтобы признаться в содеянном. Раскаяние приносит облегчение.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Нужно отвечать за свои поступки.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Будь милосердным.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99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</a:rPr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Ответить на вопрос: </a:t>
            </a:r>
            <a:endParaRPr lang="ru-RU" sz="3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герой рассказа поступит с пряником и почему?»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226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19116"/>
            <a:ext cx="10515600" cy="5057847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действие рассказа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В.П.Астафьева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«Конь с розовой гривой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после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Мировой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войны;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после Гражданской войны;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после Великой Отечественной войны.</a:t>
            </a:r>
          </a:p>
        </p:txBody>
      </p:sp>
    </p:spTree>
    <p:extLst>
      <p:ext uri="{BB962C8B-B14F-4D97-AF65-F5344CB8AC3E}">
        <p14:creationId xmlns:p14="http://schemas.microsoft.com/office/powerpoint/2010/main" val="145086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96537"/>
            <a:ext cx="10515600" cy="4880426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берегу какой реки находилось село, в котором жил герой рассказа «Конь с розовой гривой»?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Ангара;  Б) Иртыш;  В) Енисей.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830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Проверим!</a:t>
            </a: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8664589"/>
              </p:ext>
            </p:extLst>
          </p:nvPr>
        </p:nvGraphicFramePr>
        <p:xfrm>
          <a:off x="838200" y="2931094"/>
          <a:ext cx="10515600" cy="184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8400"/>
                <a:gridCol w="1168400"/>
                <a:gridCol w="1168400"/>
                <a:gridCol w="1168400"/>
                <a:gridCol w="1168400"/>
                <a:gridCol w="1168400"/>
                <a:gridCol w="1168400"/>
                <a:gridCol w="1168400"/>
                <a:gridCol w="1168400"/>
              </a:tblGrid>
              <a:tr h="924780"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1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2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3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4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5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6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7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8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9</a:t>
                      </a:r>
                      <a:endParaRPr lang="ru-RU" sz="5400" dirty="0"/>
                    </a:p>
                  </a:txBody>
                  <a:tcPr/>
                </a:tc>
              </a:tr>
              <a:tr h="924780"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Г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Б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Е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В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И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Ж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З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Д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А</a:t>
                      </a:r>
                      <a:endParaRPr lang="ru-RU" sz="5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227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123" y="199195"/>
            <a:ext cx="6471139" cy="640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58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5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 – сын ошибок трудных… </a:t>
            </a:r>
            <a:r>
              <a:rPr lang="ru-RU" sz="4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4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А.С.Пушкин</a:t>
            </a:r>
            <a:r>
              <a:rPr lang="ru-RU" sz="4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625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В.П.Астафьев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«Конь с розовой гривой»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Жизненные уроки героя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020" y="3027411"/>
            <a:ext cx="1930404" cy="257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83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23582"/>
            <a:ext cx="10515600" cy="5153381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ошибки и почему совершил главный герой рассказа?</a:t>
            </a:r>
          </a:p>
          <a:p>
            <a:pPr marL="0" lvl="0"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ru-RU" sz="4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4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помогло герою выйти из трудной жизненной ситуации?</a:t>
            </a:r>
            <a:endParaRPr lang="ru-RU" sz="4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20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588</Words>
  <Application>Microsoft Office PowerPoint</Application>
  <PresentationFormat>Широкоэкранный</PresentationFormat>
  <Paragraphs>154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В.П.Астафьев</vt:lpstr>
      <vt:lpstr>Презентация PowerPoint</vt:lpstr>
      <vt:lpstr>Презентация PowerPoint</vt:lpstr>
      <vt:lpstr>Проверим!</vt:lpstr>
      <vt:lpstr>Презентация PowerPoint</vt:lpstr>
      <vt:lpstr>Презентация PowerPoint</vt:lpstr>
      <vt:lpstr>В.П.Астафьев «Конь с розовой гривой»</vt:lpstr>
      <vt:lpstr>Презентация PowerPoint</vt:lpstr>
      <vt:lpstr>Презентация PowerPoint</vt:lpstr>
      <vt:lpstr>Презентация PowerPoint</vt:lpstr>
      <vt:lpstr>«Путь на увал» </vt:lpstr>
      <vt:lpstr>Словарь</vt:lpstr>
      <vt:lpstr>Обществознание. Человек в группе</vt:lpstr>
      <vt:lpstr>«Так интересно и весело провели мы весь день»</vt:lpstr>
      <vt:lpstr>Презентация PowerPoint</vt:lpstr>
      <vt:lpstr>Словарь</vt:lpstr>
      <vt:lpstr>Душевное состояние героя</vt:lpstr>
      <vt:lpstr>Отношение героя к бабушке</vt:lpstr>
      <vt:lpstr>Отношение героя к Саньке</vt:lpstr>
      <vt:lpstr>Внутренняя работа мысли</vt:lpstr>
      <vt:lpstr>Разрешение внутреннего конфликта героя</vt:lpstr>
      <vt:lpstr>Презентация PowerPoint</vt:lpstr>
      <vt:lpstr>Как поступила бабушка, купив пряник внуку, несмотря на его обман?</vt:lpstr>
      <vt:lpstr>Урок на всю жизнь</vt:lpstr>
      <vt:lpstr>Презентация PowerPoint</vt:lpstr>
      <vt:lpstr>Презентация PowerPoint</vt:lpstr>
      <vt:lpstr>Жизненные уроки В.П.Астафьева </vt:lpstr>
      <vt:lpstr>Домашнее задание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ЧГВ</cp:lastModifiedBy>
  <cp:revision>42</cp:revision>
  <dcterms:created xsi:type="dcterms:W3CDTF">2017-02-08T20:51:55Z</dcterms:created>
  <dcterms:modified xsi:type="dcterms:W3CDTF">2019-04-12T07:03:14Z</dcterms:modified>
</cp:coreProperties>
</file>