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2" r:id="rId2"/>
    <p:sldId id="258" r:id="rId3"/>
    <p:sldId id="259" r:id="rId4"/>
    <p:sldId id="263" r:id="rId5"/>
    <p:sldId id="264" r:id="rId6"/>
    <p:sldId id="265" r:id="rId7"/>
    <p:sldId id="267" r:id="rId8"/>
    <p:sldId id="268" r:id="rId9"/>
    <p:sldId id="256" r:id="rId10"/>
    <p:sldId id="257" r:id="rId11"/>
    <p:sldId id="260" r:id="rId12"/>
    <p:sldId id="261" r:id="rId13"/>
    <p:sldId id="269" r:id="rId14"/>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Стиль из темы 2 - акцент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2" d="100"/>
          <a:sy n="72" d="100"/>
        </p:scale>
        <p:origin x="660"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8BAEC44-310E-459A-9D4F-72BA05BA8B93}"/>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DA1284AB-E93C-4713-86D6-309BF8B0ADF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EDF5CC7C-0516-45A5-BF36-0425FF6852D5}"/>
              </a:ext>
            </a:extLst>
          </p:cNvPr>
          <p:cNvSpPr>
            <a:spLocks noGrp="1"/>
          </p:cNvSpPr>
          <p:nvPr>
            <p:ph type="dt" sz="half" idx="10"/>
          </p:nvPr>
        </p:nvSpPr>
        <p:spPr/>
        <p:txBody>
          <a:bodyPr/>
          <a:lstStyle/>
          <a:p>
            <a:fld id="{A89FD839-0201-4718-BBA5-4030811C755A}" type="datetimeFigureOut">
              <a:rPr lang="ru-RU" smtClean="0"/>
              <a:t>14.02.2019</a:t>
            </a:fld>
            <a:endParaRPr lang="ru-RU"/>
          </a:p>
        </p:txBody>
      </p:sp>
      <p:sp>
        <p:nvSpPr>
          <p:cNvPr id="5" name="Нижний колонтитул 4">
            <a:extLst>
              <a:ext uri="{FF2B5EF4-FFF2-40B4-BE49-F238E27FC236}">
                <a16:creationId xmlns:a16="http://schemas.microsoft.com/office/drawing/2014/main" id="{4039FEBA-D0ED-439F-BC0E-09F23556330C}"/>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17661F33-2554-4606-897E-5BA6DA58F589}"/>
              </a:ext>
            </a:extLst>
          </p:cNvPr>
          <p:cNvSpPr>
            <a:spLocks noGrp="1"/>
          </p:cNvSpPr>
          <p:nvPr>
            <p:ph type="sldNum" sz="quarter" idx="12"/>
          </p:nvPr>
        </p:nvSpPr>
        <p:spPr/>
        <p:txBody>
          <a:bodyPr/>
          <a:lstStyle/>
          <a:p>
            <a:fld id="{5F316BCA-F86C-4046-8332-04ED0627EE54}" type="slidenum">
              <a:rPr lang="ru-RU" smtClean="0"/>
              <a:t>‹#›</a:t>
            </a:fld>
            <a:endParaRPr lang="ru-RU"/>
          </a:p>
        </p:txBody>
      </p:sp>
    </p:spTree>
    <p:extLst>
      <p:ext uri="{BB962C8B-B14F-4D97-AF65-F5344CB8AC3E}">
        <p14:creationId xmlns:p14="http://schemas.microsoft.com/office/powerpoint/2010/main" val="10470151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B0317E6-380E-4F6B-AA6E-5CBD14CD3211}"/>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C2579541-877A-4E31-AC7B-807837B94568}"/>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3596D2D1-3A4B-4A76-826C-CFBEF576BA06}"/>
              </a:ext>
            </a:extLst>
          </p:cNvPr>
          <p:cNvSpPr>
            <a:spLocks noGrp="1"/>
          </p:cNvSpPr>
          <p:nvPr>
            <p:ph type="dt" sz="half" idx="10"/>
          </p:nvPr>
        </p:nvSpPr>
        <p:spPr/>
        <p:txBody>
          <a:bodyPr/>
          <a:lstStyle/>
          <a:p>
            <a:fld id="{A89FD839-0201-4718-BBA5-4030811C755A}" type="datetimeFigureOut">
              <a:rPr lang="ru-RU" smtClean="0"/>
              <a:t>14.02.2019</a:t>
            </a:fld>
            <a:endParaRPr lang="ru-RU"/>
          </a:p>
        </p:txBody>
      </p:sp>
      <p:sp>
        <p:nvSpPr>
          <p:cNvPr id="5" name="Нижний колонтитул 4">
            <a:extLst>
              <a:ext uri="{FF2B5EF4-FFF2-40B4-BE49-F238E27FC236}">
                <a16:creationId xmlns:a16="http://schemas.microsoft.com/office/drawing/2014/main" id="{29055ECA-29D5-4EDA-A472-6941F4684D0E}"/>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94A47890-9031-4F86-8740-0CD79EBD861C}"/>
              </a:ext>
            </a:extLst>
          </p:cNvPr>
          <p:cNvSpPr>
            <a:spLocks noGrp="1"/>
          </p:cNvSpPr>
          <p:nvPr>
            <p:ph type="sldNum" sz="quarter" idx="12"/>
          </p:nvPr>
        </p:nvSpPr>
        <p:spPr/>
        <p:txBody>
          <a:bodyPr/>
          <a:lstStyle/>
          <a:p>
            <a:fld id="{5F316BCA-F86C-4046-8332-04ED0627EE54}" type="slidenum">
              <a:rPr lang="ru-RU" smtClean="0"/>
              <a:t>‹#›</a:t>
            </a:fld>
            <a:endParaRPr lang="ru-RU"/>
          </a:p>
        </p:txBody>
      </p:sp>
    </p:spTree>
    <p:extLst>
      <p:ext uri="{BB962C8B-B14F-4D97-AF65-F5344CB8AC3E}">
        <p14:creationId xmlns:p14="http://schemas.microsoft.com/office/powerpoint/2010/main" val="23677625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C938331A-AFAD-4162-8572-C9C9655B368C}"/>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88BDC5CA-D9E9-4FA4-96AF-2C401BCAB19B}"/>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28E3622D-655A-471F-B271-5B0E1B9F1318}"/>
              </a:ext>
            </a:extLst>
          </p:cNvPr>
          <p:cNvSpPr>
            <a:spLocks noGrp="1"/>
          </p:cNvSpPr>
          <p:nvPr>
            <p:ph type="dt" sz="half" idx="10"/>
          </p:nvPr>
        </p:nvSpPr>
        <p:spPr/>
        <p:txBody>
          <a:bodyPr/>
          <a:lstStyle/>
          <a:p>
            <a:fld id="{A89FD839-0201-4718-BBA5-4030811C755A}" type="datetimeFigureOut">
              <a:rPr lang="ru-RU" smtClean="0"/>
              <a:t>14.02.2019</a:t>
            </a:fld>
            <a:endParaRPr lang="ru-RU"/>
          </a:p>
        </p:txBody>
      </p:sp>
      <p:sp>
        <p:nvSpPr>
          <p:cNvPr id="5" name="Нижний колонтитул 4">
            <a:extLst>
              <a:ext uri="{FF2B5EF4-FFF2-40B4-BE49-F238E27FC236}">
                <a16:creationId xmlns:a16="http://schemas.microsoft.com/office/drawing/2014/main" id="{61EC0790-C0EE-43B8-968B-C8E5633E1751}"/>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E3222AE1-A574-4B2F-9173-3BDBA4E71DDB}"/>
              </a:ext>
            </a:extLst>
          </p:cNvPr>
          <p:cNvSpPr>
            <a:spLocks noGrp="1"/>
          </p:cNvSpPr>
          <p:nvPr>
            <p:ph type="sldNum" sz="quarter" idx="12"/>
          </p:nvPr>
        </p:nvSpPr>
        <p:spPr/>
        <p:txBody>
          <a:bodyPr/>
          <a:lstStyle/>
          <a:p>
            <a:fld id="{5F316BCA-F86C-4046-8332-04ED0627EE54}" type="slidenum">
              <a:rPr lang="ru-RU" smtClean="0"/>
              <a:t>‹#›</a:t>
            </a:fld>
            <a:endParaRPr lang="ru-RU"/>
          </a:p>
        </p:txBody>
      </p:sp>
    </p:spTree>
    <p:extLst>
      <p:ext uri="{BB962C8B-B14F-4D97-AF65-F5344CB8AC3E}">
        <p14:creationId xmlns:p14="http://schemas.microsoft.com/office/powerpoint/2010/main" val="20920587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9462BE8-E7B7-4309-BEBF-14E01B40B691}"/>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9B26CB1E-15A3-49F6-8705-6B3D1C3D7F9A}"/>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2D1AE227-9E4A-4C23-A545-18128684DAFB}"/>
              </a:ext>
            </a:extLst>
          </p:cNvPr>
          <p:cNvSpPr>
            <a:spLocks noGrp="1"/>
          </p:cNvSpPr>
          <p:nvPr>
            <p:ph type="dt" sz="half" idx="10"/>
          </p:nvPr>
        </p:nvSpPr>
        <p:spPr/>
        <p:txBody>
          <a:bodyPr/>
          <a:lstStyle/>
          <a:p>
            <a:fld id="{A89FD839-0201-4718-BBA5-4030811C755A}" type="datetimeFigureOut">
              <a:rPr lang="ru-RU" smtClean="0"/>
              <a:t>14.02.2019</a:t>
            </a:fld>
            <a:endParaRPr lang="ru-RU"/>
          </a:p>
        </p:txBody>
      </p:sp>
      <p:sp>
        <p:nvSpPr>
          <p:cNvPr id="5" name="Нижний колонтитул 4">
            <a:extLst>
              <a:ext uri="{FF2B5EF4-FFF2-40B4-BE49-F238E27FC236}">
                <a16:creationId xmlns:a16="http://schemas.microsoft.com/office/drawing/2014/main" id="{DA051E07-F0E2-46EF-8E05-13A83E6A30B9}"/>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4738243D-86EB-4CA3-B5D3-96B0916882B8}"/>
              </a:ext>
            </a:extLst>
          </p:cNvPr>
          <p:cNvSpPr>
            <a:spLocks noGrp="1"/>
          </p:cNvSpPr>
          <p:nvPr>
            <p:ph type="sldNum" sz="quarter" idx="12"/>
          </p:nvPr>
        </p:nvSpPr>
        <p:spPr/>
        <p:txBody>
          <a:bodyPr/>
          <a:lstStyle/>
          <a:p>
            <a:fld id="{5F316BCA-F86C-4046-8332-04ED0627EE54}" type="slidenum">
              <a:rPr lang="ru-RU" smtClean="0"/>
              <a:t>‹#›</a:t>
            </a:fld>
            <a:endParaRPr lang="ru-RU"/>
          </a:p>
        </p:txBody>
      </p:sp>
    </p:spTree>
    <p:extLst>
      <p:ext uri="{BB962C8B-B14F-4D97-AF65-F5344CB8AC3E}">
        <p14:creationId xmlns:p14="http://schemas.microsoft.com/office/powerpoint/2010/main" val="18541032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A1249C8-B9BC-41F5-9F74-F9A929122603}"/>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E3AFA7C0-3CB4-40D3-8616-6727411F8D2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F85FB76A-BE1B-4658-8A7D-4E3BB744248E}"/>
              </a:ext>
            </a:extLst>
          </p:cNvPr>
          <p:cNvSpPr>
            <a:spLocks noGrp="1"/>
          </p:cNvSpPr>
          <p:nvPr>
            <p:ph type="dt" sz="half" idx="10"/>
          </p:nvPr>
        </p:nvSpPr>
        <p:spPr/>
        <p:txBody>
          <a:bodyPr/>
          <a:lstStyle/>
          <a:p>
            <a:fld id="{A89FD839-0201-4718-BBA5-4030811C755A}" type="datetimeFigureOut">
              <a:rPr lang="ru-RU" smtClean="0"/>
              <a:t>14.02.2019</a:t>
            </a:fld>
            <a:endParaRPr lang="ru-RU"/>
          </a:p>
        </p:txBody>
      </p:sp>
      <p:sp>
        <p:nvSpPr>
          <p:cNvPr id="5" name="Нижний колонтитул 4">
            <a:extLst>
              <a:ext uri="{FF2B5EF4-FFF2-40B4-BE49-F238E27FC236}">
                <a16:creationId xmlns:a16="http://schemas.microsoft.com/office/drawing/2014/main" id="{6A530410-343F-41AC-B2FC-3F03D27D39B7}"/>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69E937AC-3B13-42C2-8D28-140EDFD0BF8D}"/>
              </a:ext>
            </a:extLst>
          </p:cNvPr>
          <p:cNvSpPr>
            <a:spLocks noGrp="1"/>
          </p:cNvSpPr>
          <p:nvPr>
            <p:ph type="sldNum" sz="quarter" idx="12"/>
          </p:nvPr>
        </p:nvSpPr>
        <p:spPr/>
        <p:txBody>
          <a:bodyPr/>
          <a:lstStyle/>
          <a:p>
            <a:fld id="{5F316BCA-F86C-4046-8332-04ED0627EE54}" type="slidenum">
              <a:rPr lang="ru-RU" smtClean="0"/>
              <a:t>‹#›</a:t>
            </a:fld>
            <a:endParaRPr lang="ru-RU"/>
          </a:p>
        </p:txBody>
      </p:sp>
    </p:spTree>
    <p:extLst>
      <p:ext uri="{BB962C8B-B14F-4D97-AF65-F5344CB8AC3E}">
        <p14:creationId xmlns:p14="http://schemas.microsoft.com/office/powerpoint/2010/main" val="2681021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C80172D-FE95-4ABC-8063-D479E018F6C8}"/>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5CB9DE90-DA43-4EF1-95EF-9E80E56C0117}"/>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FF7D3E56-E76B-4B11-A71A-204CD5DBED53}"/>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138484ED-7846-4C0F-8351-D605ADB17D21}"/>
              </a:ext>
            </a:extLst>
          </p:cNvPr>
          <p:cNvSpPr>
            <a:spLocks noGrp="1"/>
          </p:cNvSpPr>
          <p:nvPr>
            <p:ph type="dt" sz="half" idx="10"/>
          </p:nvPr>
        </p:nvSpPr>
        <p:spPr/>
        <p:txBody>
          <a:bodyPr/>
          <a:lstStyle/>
          <a:p>
            <a:fld id="{A89FD839-0201-4718-BBA5-4030811C755A}" type="datetimeFigureOut">
              <a:rPr lang="ru-RU" smtClean="0"/>
              <a:t>14.02.2019</a:t>
            </a:fld>
            <a:endParaRPr lang="ru-RU"/>
          </a:p>
        </p:txBody>
      </p:sp>
      <p:sp>
        <p:nvSpPr>
          <p:cNvPr id="6" name="Нижний колонтитул 5">
            <a:extLst>
              <a:ext uri="{FF2B5EF4-FFF2-40B4-BE49-F238E27FC236}">
                <a16:creationId xmlns:a16="http://schemas.microsoft.com/office/drawing/2014/main" id="{7B997E89-2482-4822-8042-8D1C23991437}"/>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B7027810-C11C-4A20-A223-EB390FAD516E}"/>
              </a:ext>
            </a:extLst>
          </p:cNvPr>
          <p:cNvSpPr>
            <a:spLocks noGrp="1"/>
          </p:cNvSpPr>
          <p:nvPr>
            <p:ph type="sldNum" sz="quarter" idx="12"/>
          </p:nvPr>
        </p:nvSpPr>
        <p:spPr/>
        <p:txBody>
          <a:bodyPr/>
          <a:lstStyle/>
          <a:p>
            <a:fld id="{5F316BCA-F86C-4046-8332-04ED0627EE54}" type="slidenum">
              <a:rPr lang="ru-RU" smtClean="0"/>
              <a:t>‹#›</a:t>
            </a:fld>
            <a:endParaRPr lang="ru-RU"/>
          </a:p>
        </p:txBody>
      </p:sp>
    </p:spTree>
    <p:extLst>
      <p:ext uri="{BB962C8B-B14F-4D97-AF65-F5344CB8AC3E}">
        <p14:creationId xmlns:p14="http://schemas.microsoft.com/office/powerpoint/2010/main" val="9138811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0CA88C0-D3A9-4E87-BC3C-ADCED6F83549}"/>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0A147555-7F29-4BC5-AC6D-4325C34295F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A19010B4-280F-45BF-B6D7-B5C9A6DD30BD}"/>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9FBC077C-BB2C-4BEA-A13C-6C50515FFB6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98B9B10E-EC1E-460F-84EB-8366F8E5379A}"/>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2945918E-8EFD-4B7B-9DDB-B45DD5D8F96E}"/>
              </a:ext>
            </a:extLst>
          </p:cNvPr>
          <p:cNvSpPr>
            <a:spLocks noGrp="1"/>
          </p:cNvSpPr>
          <p:nvPr>
            <p:ph type="dt" sz="half" idx="10"/>
          </p:nvPr>
        </p:nvSpPr>
        <p:spPr/>
        <p:txBody>
          <a:bodyPr/>
          <a:lstStyle/>
          <a:p>
            <a:fld id="{A89FD839-0201-4718-BBA5-4030811C755A}" type="datetimeFigureOut">
              <a:rPr lang="ru-RU" smtClean="0"/>
              <a:t>14.02.2019</a:t>
            </a:fld>
            <a:endParaRPr lang="ru-RU"/>
          </a:p>
        </p:txBody>
      </p:sp>
      <p:sp>
        <p:nvSpPr>
          <p:cNvPr id="8" name="Нижний колонтитул 7">
            <a:extLst>
              <a:ext uri="{FF2B5EF4-FFF2-40B4-BE49-F238E27FC236}">
                <a16:creationId xmlns:a16="http://schemas.microsoft.com/office/drawing/2014/main" id="{A2FEC511-9B00-4AE7-8126-721B0AB17753}"/>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30ED3777-9EB5-4A22-8FA1-010100E1EBA1}"/>
              </a:ext>
            </a:extLst>
          </p:cNvPr>
          <p:cNvSpPr>
            <a:spLocks noGrp="1"/>
          </p:cNvSpPr>
          <p:nvPr>
            <p:ph type="sldNum" sz="quarter" idx="12"/>
          </p:nvPr>
        </p:nvSpPr>
        <p:spPr/>
        <p:txBody>
          <a:bodyPr/>
          <a:lstStyle/>
          <a:p>
            <a:fld id="{5F316BCA-F86C-4046-8332-04ED0627EE54}" type="slidenum">
              <a:rPr lang="ru-RU" smtClean="0"/>
              <a:t>‹#›</a:t>
            </a:fld>
            <a:endParaRPr lang="ru-RU"/>
          </a:p>
        </p:txBody>
      </p:sp>
    </p:spTree>
    <p:extLst>
      <p:ext uri="{BB962C8B-B14F-4D97-AF65-F5344CB8AC3E}">
        <p14:creationId xmlns:p14="http://schemas.microsoft.com/office/powerpoint/2010/main" val="41196488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7B4855B-A7FB-4B46-A0C3-87748A3E1C9D}"/>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96EA95C9-54CD-48D6-9E4A-6A1209788A3B}"/>
              </a:ext>
            </a:extLst>
          </p:cNvPr>
          <p:cNvSpPr>
            <a:spLocks noGrp="1"/>
          </p:cNvSpPr>
          <p:nvPr>
            <p:ph type="dt" sz="half" idx="10"/>
          </p:nvPr>
        </p:nvSpPr>
        <p:spPr/>
        <p:txBody>
          <a:bodyPr/>
          <a:lstStyle/>
          <a:p>
            <a:fld id="{A89FD839-0201-4718-BBA5-4030811C755A}" type="datetimeFigureOut">
              <a:rPr lang="ru-RU" smtClean="0"/>
              <a:t>14.02.2019</a:t>
            </a:fld>
            <a:endParaRPr lang="ru-RU"/>
          </a:p>
        </p:txBody>
      </p:sp>
      <p:sp>
        <p:nvSpPr>
          <p:cNvPr id="4" name="Нижний колонтитул 3">
            <a:extLst>
              <a:ext uri="{FF2B5EF4-FFF2-40B4-BE49-F238E27FC236}">
                <a16:creationId xmlns:a16="http://schemas.microsoft.com/office/drawing/2014/main" id="{CA934213-0D52-434F-A25D-D194DA6D33FC}"/>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068BABC0-1C5F-4042-9306-2F162787C729}"/>
              </a:ext>
            </a:extLst>
          </p:cNvPr>
          <p:cNvSpPr>
            <a:spLocks noGrp="1"/>
          </p:cNvSpPr>
          <p:nvPr>
            <p:ph type="sldNum" sz="quarter" idx="12"/>
          </p:nvPr>
        </p:nvSpPr>
        <p:spPr/>
        <p:txBody>
          <a:bodyPr/>
          <a:lstStyle/>
          <a:p>
            <a:fld id="{5F316BCA-F86C-4046-8332-04ED0627EE54}" type="slidenum">
              <a:rPr lang="ru-RU" smtClean="0"/>
              <a:t>‹#›</a:t>
            </a:fld>
            <a:endParaRPr lang="ru-RU"/>
          </a:p>
        </p:txBody>
      </p:sp>
    </p:spTree>
    <p:extLst>
      <p:ext uri="{BB962C8B-B14F-4D97-AF65-F5344CB8AC3E}">
        <p14:creationId xmlns:p14="http://schemas.microsoft.com/office/powerpoint/2010/main" val="35386381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325AD591-B9D8-4C9B-B827-5D69E37E005C}"/>
              </a:ext>
            </a:extLst>
          </p:cNvPr>
          <p:cNvSpPr>
            <a:spLocks noGrp="1"/>
          </p:cNvSpPr>
          <p:nvPr>
            <p:ph type="dt" sz="half" idx="10"/>
          </p:nvPr>
        </p:nvSpPr>
        <p:spPr/>
        <p:txBody>
          <a:bodyPr/>
          <a:lstStyle/>
          <a:p>
            <a:fld id="{A89FD839-0201-4718-BBA5-4030811C755A}" type="datetimeFigureOut">
              <a:rPr lang="ru-RU" smtClean="0"/>
              <a:t>14.02.2019</a:t>
            </a:fld>
            <a:endParaRPr lang="ru-RU"/>
          </a:p>
        </p:txBody>
      </p:sp>
      <p:sp>
        <p:nvSpPr>
          <p:cNvPr id="3" name="Нижний колонтитул 2">
            <a:extLst>
              <a:ext uri="{FF2B5EF4-FFF2-40B4-BE49-F238E27FC236}">
                <a16:creationId xmlns:a16="http://schemas.microsoft.com/office/drawing/2014/main" id="{751BECAE-42C8-4138-9AC8-68F0E2962AAF}"/>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CC605534-1E84-4543-A9A1-09EDB542BE93}"/>
              </a:ext>
            </a:extLst>
          </p:cNvPr>
          <p:cNvSpPr>
            <a:spLocks noGrp="1"/>
          </p:cNvSpPr>
          <p:nvPr>
            <p:ph type="sldNum" sz="quarter" idx="12"/>
          </p:nvPr>
        </p:nvSpPr>
        <p:spPr/>
        <p:txBody>
          <a:bodyPr/>
          <a:lstStyle/>
          <a:p>
            <a:fld id="{5F316BCA-F86C-4046-8332-04ED0627EE54}" type="slidenum">
              <a:rPr lang="ru-RU" smtClean="0"/>
              <a:t>‹#›</a:t>
            </a:fld>
            <a:endParaRPr lang="ru-RU"/>
          </a:p>
        </p:txBody>
      </p:sp>
    </p:spTree>
    <p:extLst>
      <p:ext uri="{BB962C8B-B14F-4D97-AF65-F5344CB8AC3E}">
        <p14:creationId xmlns:p14="http://schemas.microsoft.com/office/powerpoint/2010/main" val="23751463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8384362-0B23-4C88-869F-9ED340570169}"/>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17992442-2869-444D-BE9D-2DE846AFD92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1FDD08FE-8E9B-4E6D-9DA6-4C859B207EA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8486617C-5775-41EA-9937-1E86E2A4F862}"/>
              </a:ext>
            </a:extLst>
          </p:cNvPr>
          <p:cNvSpPr>
            <a:spLocks noGrp="1"/>
          </p:cNvSpPr>
          <p:nvPr>
            <p:ph type="dt" sz="half" idx="10"/>
          </p:nvPr>
        </p:nvSpPr>
        <p:spPr/>
        <p:txBody>
          <a:bodyPr/>
          <a:lstStyle/>
          <a:p>
            <a:fld id="{A89FD839-0201-4718-BBA5-4030811C755A}" type="datetimeFigureOut">
              <a:rPr lang="ru-RU" smtClean="0"/>
              <a:t>14.02.2019</a:t>
            </a:fld>
            <a:endParaRPr lang="ru-RU"/>
          </a:p>
        </p:txBody>
      </p:sp>
      <p:sp>
        <p:nvSpPr>
          <p:cNvPr id="6" name="Нижний колонтитул 5">
            <a:extLst>
              <a:ext uri="{FF2B5EF4-FFF2-40B4-BE49-F238E27FC236}">
                <a16:creationId xmlns:a16="http://schemas.microsoft.com/office/drawing/2014/main" id="{9588C16B-97AE-4DED-95F1-60C0B9178B48}"/>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D3EF6624-F8F5-4364-A1C0-51CC79ADDC66}"/>
              </a:ext>
            </a:extLst>
          </p:cNvPr>
          <p:cNvSpPr>
            <a:spLocks noGrp="1"/>
          </p:cNvSpPr>
          <p:nvPr>
            <p:ph type="sldNum" sz="quarter" idx="12"/>
          </p:nvPr>
        </p:nvSpPr>
        <p:spPr/>
        <p:txBody>
          <a:bodyPr/>
          <a:lstStyle/>
          <a:p>
            <a:fld id="{5F316BCA-F86C-4046-8332-04ED0627EE54}" type="slidenum">
              <a:rPr lang="ru-RU" smtClean="0"/>
              <a:t>‹#›</a:t>
            </a:fld>
            <a:endParaRPr lang="ru-RU"/>
          </a:p>
        </p:txBody>
      </p:sp>
    </p:spTree>
    <p:extLst>
      <p:ext uri="{BB962C8B-B14F-4D97-AF65-F5344CB8AC3E}">
        <p14:creationId xmlns:p14="http://schemas.microsoft.com/office/powerpoint/2010/main" val="8790560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2EEC9DA-85B2-4F8C-99C3-4491571E8523}"/>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F006C3BE-F1C2-4355-B6B1-78BD0DA76FF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EA049093-EE38-4B1F-8EEB-3302BAAB281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665CAF77-6775-4770-9253-16AA79B1853B}"/>
              </a:ext>
            </a:extLst>
          </p:cNvPr>
          <p:cNvSpPr>
            <a:spLocks noGrp="1"/>
          </p:cNvSpPr>
          <p:nvPr>
            <p:ph type="dt" sz="half" idx="10"/>
          </p:nvPr>
        </p:nvSpPr>
        <p:spPr/>
        <p:txBody>
          <a:bodyPr/>
          <a:lstStyle/>
          <a:p>
            <a:fld id="{A89FD839-0201-4718-BBA5-4030811C755A}" type="datetimeFigureOut">
              <a:rPr lang="ru-RU" smtClean="0"/>
              <a:t>14.02.2019</a:t>
            </a:fld>
            <a:endParaRPr lang="ru-RU"/>
          </a:p>
        </p:txBody>
      </p:sp>
      <p:sp>
        <p:nvSpPr>
          <p:cNvPr id="6" name="Нижний колонтитул 5">
            <a:extLst>
              <a:ext uri="{FF2B5EF4-FFF2-40B4-BE49-F238E27FC236}">
                <a16:creationId xmlns:a16="http://schemas.microsoft.com/office/drawing/2014/main" id="{C3363D75-9DA5-4ED8-AAA7-EB8CB49DDAEC}"/>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CC68BD77-4687-484F-A109-4893F57F3836}"/>
              </a:ext>
            </a:extLst>
          </p:cNvPr>
          <p:cNvSpPr>
            <a:spLocks noGrp="1"/>
          </p:cNvSpPr>
          <p:nvPr>
            <p:ph type="sldNum" sz="quarter" idx="12"/>
          </p:nvPr>
        </p:nvSpPr>
        <p:spPr/>
        <p:txBody>
          <a:bodyPr/>
          <a:lstStyle/>
          <a:p>
            <a:fld id="{5F316BCA-F86C-4046-8332-04ED0627EE54}" type="slidenum">
              <a:rPr lang="ru-RU" smtClean="0"/>
              <a:t>‹#›</a:t>
            </a:fld>
            <a:endParaRPr lang="ru-RU"/>
          </a:p>
        </p:txBody>
      </p:sp>
    </p:spTree>
    <p:extLst>
      <p:ext uri="{BB962C8B-B14F-4D97-AF65-F5344CB8AC3E}">
        <p14:creationId xmlns:p14="http://schemas.microsoft.com/office/powerpoint/2010/main" val="18654246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C4EFDDF-A32E-469D-B7F0-7F6E0E4333F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0746EAE7-7CA0-4C84-AC37-5E3D186B7E9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7B0EEB35-3F68-4A0D-94DE-7A73EC2A26F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9FD839-0201-4718-BBA5-4030811C755A}" type="datetimeFigureOut">
              <a:rPr lang="ru-RU" smtClean="0"/>
              <a:t>14.02.2019</a:t>
            </a:fld>
            <a:endParaRPr lang="ru-RU"/>
          </a:p>
        </p:txBody>
      </p:sp>
      <p:sp>
        <p:nvSpPr>
          <p:cNvPr id="5" name="Нижний колонтитул 4">
            <a:extLst>
              <a:ext uri="{FF2B5EF4-FFF2-40B4-BE49-F238E27FC236}">
                <a16:creationId xmlns:a16="http://schemas.microsoft.com/office/drawing/2014/main" id="{7C2E0B68-E6EC-4FD1-BE53-2B0752BA85D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F43681E0-8996-4A34-843D-BB3F2C2BAB9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316BCA-F86C-4046-8332-04ED0627EE54}" type="slidenum">
              <a:rPr lang="ru-RU" smtClean="0"/>
              <a:t>‹#›</a:t>
            </a:fld>
            <a:endParaRPr lang="ru-RU"/>
          </a:p>
        </p:txBody>
      </p:sp>
    </p:spTree>
    <p:extLst>
      <p:ext uri="{BB962C8B-B14F-4D97-AF65-F5344CB8AC3E}">
        <p14:creationId xmlns:p14="http://schemas.microsoft.com/office/powerpoint/2010/main" val="35730304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a:extLst>
              <a:ext uri="{FF2B5EF4-FFF2-40B4-BE49-F238E27FC236}">
                <a16:creationId xmlns:a16="http://schemas.microsoft.com/office/drawing/2014/main" id="{37419D9E-E03D-4EAE-89F0-B18BA72990A0}"/>
              </a:ext>
            </a:extLst>
          </p:cNvPr>
          <p:cNvGraphicFramePr>
            <a:graphicFrameLocks noGrp="1"/>
          </p:cNvGraphicFramePr>
          <p:nvPr>
            <p:extLst>
              <p:ext uri="{D42A27DB-BD31-4B8C-83A1-F6EECF244321}">
                <p14:modId xmlns:p14="http://schemas.microsoft.com/office/powerpoint/2010/main" val="2072200602"/>
              </p:ext>
            </p:extLst>
          </p:nvPr>
        </p:nvGraphicFramePr>
        <p:xfrm>
          <a:off x="448917" y="396860"/>
          <a:ext cx="11385273" cy="1676400"/>
        </p:xfrm>
        <a:graphic>
          <a:graphicData uri="http://schemas.openxmlformats.org/drawingml/2006/table">
            <a:tbl>
              <a:tblPr firstRow="1" bandRow="1">
                <a:tableStyleId>{5940675A-B579-460E-94D1-54222C63F5DA}</a:tableStyleId>
              </a:tblPr>
              <a:tblGrid>
                <a:gridCol w="3795091">
                  <a:extLst>
                    <a:ext uri="{9D8B030D-6E8A-4147-A177-3AD203B41FA5}">
                      <a16:colId xmlns:a16="http://schemas.microsoft.com/office/drawing/2014/main" val="1785991923"/>
                    </a:ext>
                  </a:extLst>
                </a:gridCol>
                <a:gridCol w="3795091">
                  <a:extLst>
                    <a:ext uri="{9D8B030D-6E8A-4147-A177-3AD203B41FA5}">
                      <a16:colId xmlns:a16="http://schemas.microsoft.com/office/drawing/2014/main" val="1314374148"/>
                    </a:ext>
                  </a:extLst>
                </a:gridCol>
                <a:gridCol w="3795091">
                  <a:extLst>
                    <a:ext uri="{9D8B030D-6E8A-4147-A177-3AD203B41FA5}">
                      <a16:colId xmlns:a16="http://schemas.microsoft.com/office/drawing/2014/main" val="577101638"/>
                    </a:ext>
                  </a:extLst>
                </a:gridCol>
              </a:tblGrid>
              <a:tr h="370840">
                <a:tc gridSpan="3">
                  <a:txBody>
                    <a:bodyPr/>
                    <a:lstStyle/>
                    <a:p>
                      <a:pPr algn="ctr"/>
                      <a:r>
                        <a:rPr lang="ru-RU" sz="3000" b="1" dirty="0"/>
                        <a:t>С</a:t>
                      </a:r>
                      <a:r>
                        <a:rPr lang="en-US" sz="3000" b="1" dirty="0" err="1"/>
                        <a:t>riteria</a:t>
                      </a:r>
                      <a:r>
                        <a:rPr lang="ru-RU" sz="3000" b="1" dirty="0"/>
                        <a:t> </a:t>
                      </a:r>
                      <a:endParaRPr lang="ru-RU" sz="3000" dirty="0"/>
                    </a:p>
                  </a:txBody>
                  <a:tcPr/>
                </a:tc>
                <a:tc hMerge="1">
                  <a:txBody>
                    <a:bodyPr/>
                    <a:lstStyle/>
                    <a:p>
                      <a:endParaRPr lang="ru-RU" dirty="0"/>
                    </a:p>
                  </a:txBody>
                  <a:tcPr/>
                </a:tc>
                <a:tc hMerge="1">
                  <a:txBody>
                    <a:bodyPr/>
                    <a:lstStyle/>
                    <a:p>
                      <a:endParaRPr lang="ru-RU" dirty="0"/>
                    </a:p>
                  </a:txBody>
                  <a:tcPr/>
                </a:tc>
                <a:extLst>
                  <a:ext uri="{0D108BD9-81ED-4DB2-BD59-A6C34878D82A}">
                    <a16:rowId xmlns:a16="http://schemas.microsoft.com/office/drawing/2014/main" val="1026736224"/>
                  </a:ext>
                </a:extLst>
              </a:tr>
              <a:tr h="370840">
                <a:tc>
                  <a:txBody>
                    <a:bodyPr/>
                    <a:lstStyle/>
                    <a:p>
                      <a:pPr algn="ctr"/>
                      <a:r>
                        <a:rPr lang="ru-RU" sz="3000" b="1"/>
                        <a:t> </a:t>
                      </a:r>
                      <a:r>
                        <a:rPr lang="en-US" sz="3000" b="1"/>
                        <a:t>Content </a:t>
                      </a:r>
                      <a:endParaRPr lang="ru-RU" sz="3000" b="1" dirty="0"/>
                    </a:p>
                  </a:txBody>
                  <a:tcPr/>
                </a:tc>
                <a:tc>
                  <a:txBody>
                    <a:bodyPr/>
                    <a:lstStyle/>
                    <a:p>
                      <a:pPr algn="ctr"/>
                      <a:r>
                        <a:rPr lang="en-US" sz="3000" b="1" dirty="0"/>
                        <a:t>Mistakes</a:t>
                      </a:r>
                      <a:endParaRPr lang="ru-RU" sz="3000" b="1" dirty="0"/>
                    </a:p>
                  </a:txBody>
                  <a:tcPr/>
                </a:tc>
                <a:tc>
                  <a:txBody>
                    <a:bodyPr/>
                    <a:lstStyle/>
                    <a:p>
                      <a:pPr algn="ctr"/>
                      <a:r>
                        <a:rPr lang="en-US" sz="3000" b="1" dirty="0"/>
                        <a:t>Presentation</a:t>
                      </a:r>
                      <a:endParaRPr lang="ru-RU" sz="3000" b="1" dirty="0"/>
                    </a:p>
                  </a:txBody>
                  <a:tcPr/>
                </a:tc>
                <a:extLst>
                  <a:ext uri="{0D108BD9-81ED-4DB2-BD59-A6C34878D82A}">
                    <a16:rowId xmlns:a16="http://schemas.microsoft.com/office/drawing/2014/main" val="3192114604"/>
                  </a:ext>
                </a:extLst>
              </a:tr>
              <a:tr h="370840">
                <a:tc gridSpan="3">
                  <a:txBody>
                    <a:bodyPr/>
                    <a:lstStyle/>
                    <a:p>
                      <a:pPr algn="ctr"/>
                      <a:r>
                        <a:rPr lang="ru-RU" sz="3200" b="1" dirty="0">
                          <a:sym typeface="Wingdings" panose="05000000000000000000" pitchFamily="2" charset="2"/>
                        </a:rPr>
                        <a:t></a:t>
                      </a:r>
                      <a:r>
                        <a:rPr lang="ru-RU" sz="3000" b="1" dirty="0"/>
                        <a:t> </a:t>
                      </a:r>
                      <a:r>
                        <a:rPr lang="en-US" sz="3000" b="1" dirty="0"/>
                        <a:t>0</a:t>
                      </a:r>
                      <a:r>
                        <a:rPr lang="ru-RU" sz="3000" b="1" dirty="0"/>
                        <a:t> – 0,5 – </a:t>
                      </a:r>
                      <a:r>
                        <a:rPr lang="en-US" sz="3000" b="1" dirty="0"/>
                        <a:t>1</a:t>
                      </a:r>
                      <a:r>
                        <a:rPr lang="ru-RU" sz="3000" b="1" dirty="0"/>
                        <a:t> </a:t>
                      </a:r>
                      <a:r>
                        <a:rPr lang="ru-RU" sz="3200" b="1" dirty="0">
                          <a:sym typeface="Wingdings" panose="05000000000000000000" pitchFamily="2" charset="2"/>
                        </a:rPr>
                        <a:t></a:t>
                      </a:r>
                      <a:endParaRPr lang="ru-RU" sz="3000" b="1" dirty="0"/>
                    </a:p>
                  </a:txBody>
                  <a:tcPr/>
                </a:tc>
                <a:tc hMerge="1">
                  <a:txBody>
                    <a:bodyPr/>
                    <a:lstStyle/>
                    <a:p>
                      <a:endParaRPr lang="ru-RU" dirty="0"/>
                    </a:p>
                  </a:txBody>
                  <a:tcPr/>
                </a:tc>
                <a:tc hMerge="1">
                  <a:txBody>
                    <a:bodyPr/>
                    <a:lstStyle/>
                    <a:p>
                      <a:endParaRPr lang="ru-RU" dirty="0"/>
                    </a:p>
                  </a:txBody>
                  <a:tcPr/>
                </a:tc>
                <a:extLst>
                  <a:ext uri="{0D108BD9-81ED-4DB2-BD59-A6C34878D82A}">
                    <a16:rowId xmlns:a16="http://schemas.microsoft.com/office/drawing/2014/main" val="3957452080"/>
                  </a:ext>
                </a:extLst>
              </a:tr>
            </a:tbl>
          </a:graphicData>
        </a:graphic>
      </p:graphicFrame>
      <p:sp>
        <p:nvSpPr>
          <p:cNvPr id="6" name="Заголовок 5">
            <a:extLst>
              <a:ext uri="{FF2B5EF4-FFF2-40B4-BE49-F238E27FC236}">
                <a16:creationId xmlns:a16="http://schemas.microsoft.com/office/drawing/2014/main" id="{2EDC7C53-9BC2-4D53-A549-1F41C5B50CF9}"/>
              </a:ext>
            </a:extLst>
          </p:cNvPr>
          <p:cNvSpPr>
            <a:spLocks noGrp="1"/>
          </p:cNvSpPr>
          <p:nvPr>
            <p:ph type="title"/>
          </p:nvPr>
        </p:nvSpPr>
        <p:spPr>
          <a:xfrm>
            <a:off x="448917" y="2551734"/>
            <a:ext cx="10515600" cy="3909406"/>
          </a:xfrm>
        </p:spPr>
        <p:txBody>
          <a:bodyPr>
            <a:normAutofit/>
          </a:bodyPr>
          <a:lstStyle/>
          <a:p>
            <a:r>
              <a:rPr lang="en-US" dirty="0"/>
              <a:t>- … is/are …</a:t>
            </a:r>
            <a:br>
              <a:rPr lang="en-US" dirty="0"/>
            </a:br>
            <a:r>
              <a:rPr lang="en-US" dirty="0"/>
              <a:t>- … is/are in the west/east/north/south of …</a:t>
            </a:r>
            <a:br>
              <a:rPr lang="ru-RU" dirty="0"/>
            </a:br>
            <a:r>
              <a:rPr lang="en-US" dirty="0"/>
              <a:t>- You can see / visit /… in</a:t>
            </a:r>
            <a:br>
              <a:rPr lang="ru-RU" dirty="0"/>
            </a:br>
            <a:r>
              <a:rPr lang="en-US" dirty="0"/>
              <a:t>- There is/are … in…</a:t>
            </a:r>
            <a:br>
              <a:rPr lang="ru-RU" dirty="0"/>
            </a:br>
            <a:endParaRPr lang="ru-RU" dirty="0"/>
          </a:p>
        </p:txBody>
      </p:sp>
    </p:spTree>
    <p:extLst>
      <p:ext uri="{BB962C8B-B14F-4D97-AF65-F5344CB8AC3E}">
        <p14:creationId xmlns:p14="http://schemas.microsoft.com/office/powerpoint/2010/main" val="40521963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a:extLst>
              <a:ext uri="{FF2B5EF4-FFF2-40B4-BE49-F238E27FC236}">
                <a16:creationId xmlns:a16="http://schemas.microsoft.com/office/drawing/2014/main" id="{D79AEE0D-50E8-4FC2-AB43-017430C96BBB}"/>
              </a:ext>
            </a:extLst>
          </p:cNvPr>
          <p:cNvSpPr>
            <a:spLocks noGrp="1"/>
          </p:cNvSpPr>
          <p:nvPr>
            <p:ph type="subTitle" idx="1"/>
          </p:nvPr>
        </p:nvSpPr>
        <p:spPr>
          <a:xfrm>
            <a:off x="4956313" y="550379"/>
            <a:ext cx="7129670" cy="1655762"/>
          </a:xfrm>
        </p:spPr>
        <p:txBody>
          <a:bodyPr>
            <a:noAutofit/>
          </a:bodyPr>
          <a:lstStyle/>
          <a:p>
            <a:r>
              <a:rPr lang="en-US" sz="10000" dirty="0"/>
              <a:t>a) a bagpipe</a:t>
            </a:r>
            <a:endParaRPr lang="ru-RU" sz="10000" dirty="0"/>
          </a:p>
        </p:txBody>
      </p:sp>
      <p:pic>
        <p:nvPicPr>
          <p:cNvPr id="1026" name="Picture 2" descr="https://kilt.com.ua/wp-content/uploads/2015/11/tartan_2_2.jpg">
            <a:extLst>
              <a:ext uri="{FF2B5EF4-FFF2-40B4-BE49-F238E27FC236}">
                <a16:creationId xmlns:a16="http://schemas.microsoft.com/office/drawing/2014/main" id="{06FADF61-BD57-4DD1-9B51-8A8C700EF7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14330" y="523502"/>
            <a:ext cx="2908116" cy="135590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www.dreams.metroeve.com/wp-content/uploads/2017/07/www.dreams.metroeve.com-kilt-dreams-meaning.jpg">
            <a:extLst>
              <a:ext uri="{FF2B5EF4-FFF2-40B4-BE49-F238E27FC236}">
                <a16:creationId xmlns:a16="http://schemas.microsoft.com/office/drawing/2014/main" id="{BA75077A-0A53-4368-980A-B449789DF5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2661" y="2076900"/>
            <a:ext cx="2179981" cy="217998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www.rawstory.com/wp-content/uploads/2015/09/bagpipe-player.png">
            <a:extLst>
              <a:ext uri="{FF2B5EF4-FFF2-40B4-BE49-F238E27FC236}">
                <a16:creationId xmlns:a16="http://schemas.microsoft.com/office/drawing/2014/main" id="{5DFB1AEE-A4B9-4CF2-A93B-DADA36B853D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7304" t="7300" r="30174" b="32123"/>
          <a:stretch/>
        </p:blipFill>
        <p:spPr bwMode="auto">
          <a:xfrm>
            <a:off x="2532284" y="4558747"/>
            <a:ext cx="1872208" cy="1874423"/>
          </a:xfrm>
          <a:prstGeom prst="rect">
            <a:avLst/>
          </a:prstGeom>
          <a:noFill/>
          <a:extLst>
            <a:ext uri="{909E8E84-426E-40DD-AFC4-6F175D3DCCD1}">
              <a14:hiddenFill xmlns:a14="http://schemas.microsoft.com/office/drawing/2010/main">
                <a:solidFill>
                  <a:srgbClr val="FFFFFF"/>
                </a:solidFill>
              </a14:hiddenFill>
            </a:ext>
          </a:extLst>
        </p:spPr>
      </p:pic>
      <p:sp>
        <p:nvSpPr>
          <p:cNvPr id="7" name="Подзаголовок 2">
            <a:extLst>
              <a:ext uri="{FF2B5EF4-FFF2-40B4-BE49-F238E27FC236}">
                <a16:creationId xmlns:a16="http://schemas.microsoft.com/office/drawing/2014/main" id="{1A51D4AB-7774-4563-989A-676378A31142}"/>
              </a:ext>
            </a:extLst>
          </p:cNvPr>
          <p:cNvSpPr txBox="1">
            <a:spLocks/>
          </p:cNvSpPr>
          <p:nvPr/>
        </p:nvSpPr>
        <p:spPr>
          <a:xfrm>
            <a:off x="5102085" y="2603458"/>
            <a:ext cx="5479773" cy="165576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0000" dirty="0"/>
              <a:t>b) tartans</a:t>
            </a:r>
            <a:endParaRPr lang="ru-RU" sz="10000" dirty="0"/>
          </a:p>
        </p:txBody>
      </p:sp>
      <p:sp>
        <p:nvSpPr>
          <p:cNvPr id="8" name="Подзаголовок 2">
            <a:extLst>
              <a:ext uri="{FF2B5EF4-FFF2-40B4-BE49-F238E27FC236}">
                <a16:creationId xmlns:a16="http://schemas.microsoft.com/office/drawing/2014/main" id="{4B8AC504-DCD8-4B8A-A2CE-617207BE298E}"/>
              </a:ext>
            </a:extLst>
          </p:cNvPr>
          <p:cNvSpPr txBox="1">
            <a:spLocks/>
          </p:cNvSpPr>
          <p:nvPr/>
        </p:nvSpPr>
        <p:spPr>
          <a:xfrm>
            <a:off x="4611754" y="4870173"/>
            <a:ext cx="5479773" cy="143744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0000" dirty="0"/>
              <a:t>c) a kilt</a:t>
            </a:r>
            <a:endParaRPr lang="ru-RU" sz="10000" dirty="0"/>
          </a:p>
        </p:txBody>
      </p:sp>
      <p:sp>
        <p:nvSpPr>
          <p:cNvPr id="9" name="Подзаголовок 2">
            <a:extLst>
              <a:ext uri="{FF2B5EF4-FFF2-40B4-BE49-F238E27FC236}">
                <a16:creationId xmlns:a16="http://schemas.microsoft.com/office/drawing/2014/main" id="{D6F00034-4409-4D39-8B47-A197CC3850F8}"/>
              </a:ext>
            </a:extLst>
          </p:cNvPr>
          <p:cNvSpPr txBox="1">
            <a:spLocks/>
          </p:cNvSpPr>
          <p:nvPr/>
        </p:nvSpPr>
        <p:spPr>
          <a:xfrm>
            <a:off x="0" y="373748"/>
            <a:ext cx="1775791" cy="165576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0000" dirty="0"/>
              <a:t>1.</a:t>
            </a:r>
            <a:endParaRPr lang="ru-RU" sz="10000" dirty="0"/>
          </a:p>
        </p:txBody>
      </p:sp>
      <p:sp>
        <p:nvSpPr>
          <p:cNvPr id="10" name="Подзаголовок 2">
            <a:extLst>
              <a:ext uri="{FF2B5EF4-FFF2-40B4-BE49-F238E27FC236}">
                <a16:creationId xmlns:a16="http://schemas.microsoft.com/office/drawing/2014/main" id="{EDB794B2-E794-495B-9818-823E0E77DD75}"/>
              </a:ext>
            </a:extLst>
          </p:cNvPr>
          <p:cNvSpPr txBox="1">
            <a:spLocks/>
          </p:cNvSpPr>
          <p:nvPr/>
        </p:nvSpPr>
        <p:spPr>
          <a:xfrm>
            <a:off x="133199" y="2339009"/>
            <a:ext cx="1775791" cy="165576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0000" dirty="0"/>
              <a:t>2.</a:t>
            </a:r>
            <a:endParaRPr lang="ru-RU" sz="10000" dirty="0"/>
          </a:p>
        </p:txBody>
      </p:sp>
      <p:sp>
        <p:nvSpPr>
          <p:cNvPr id="11" name="Подзаголовок 2">
            <a:extLst>
              <a:ext uri="{FF2B5EF4-FFF2-40B4-BE49-F238E27FC236}">
                <a16:creationId xmlns:a16="http://schemas.microsoft.com/office/drawing/2014/main" id="{10F49EC9-E007-4A45-ABA0-7FAF482D54D4}"/>
              </a:ext>
            </a:extLst>
          </p:cNvPr>
          <p:cNvSpPr txBox="1">
            <a:spLocks/>
          </p:cNvSpPr>
          <p:nvPr/>
        </p:nvSpPr>
        <p:spPr>
          <a:xfrm>
            <a:off x="199459" y="4678736"/>
            <a:ext cx="1775791" cy="165576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0000" dirty="0"/>
              <a:t>3.</a:t>
            </a:r>
            <a:endParaRPr lang="ru-RU" sz="10000" dirty="0"/>
          </a:p>
        </p:txBody>
      </p:sp>
      <p:cxnSp>
        <p:nvCxnSpPr>
          <p:cNvPr id="4" name="Прямая соединительная линия 3">
            <a:extLst>
              <a:ext uri="{FF2B5EF4-FFF2-40B4-BE49-F238E27FC236}">
                <a16:creationId xmlns:a16="http://schemas.microsoft.com/office/drawing/2014/main" id="{BF65AF27-9BF7-4811-AB7B-87B11C5A207C}"/>
              </a:ext>
            </a:extLst>
          </p:cNvPr>
          <p:cNvCxnSpPr>
            <a:cxnSpLocks/>
          </p:cNvCxnSpPr>
          <p:nvPr/>
        </p:nvCxnSpPr>
        <p:spPr>
          <a:xfrm>
            <a:off x="4404492" y="1669774"/>
            <a:ext cx="2287856" cy="1298713"/>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6" name="Прямая соединительная линия 15">
            <a:extLst>
              <a:ext uri="{FF2B5EF4-FFF2-40B4-BE49-F238E27FC236}">
                <a16:creationId xmlns:a16="http://schemas.microsoft.com/office/drawing/2014/main" id="{0BB07DF7-C3E0-4034-B52A-3FB8A1AE1684}"/>
              </a:ext>
            </a:extLst>
          </p:cNvPr>
          <p:cNvCxnSpPr>
            <a:cxnSpLocks/>
          </p:cNvCxnSpPr>
          <p:nvPr/>
        </p:nvCxnSpPr>
        <p:spPr>
          <a:xfrm>
            <a:off x="4404492" y="3239810"/>
            <a:ext cx="2179981" cy="1948416"/>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8" name="Прямая соединительная линия 17">
            <a:extLst>
              <a:ext uri="{FF2B5EF4-FFF2-40B4-BE49-F238E27FC236}">
                <a16:creationId xmlns:a16="http://schemas.microsoft.com/office/drawing/2014/main" id="{5F733FC7-7604-4E8A-A9C0-65EE4A759545}"/>
              </a:ext>
            </a:extLst>
          </p:cNvPr>
          <p:cNvCxnSpPr>
            <a:cxnSpLocks/>
          </p:cNvCxnSpPr>
          <p:nvPr/>
        </p:nvCxnSpPr>
        <p:spPr>
          <a:xfrm flipV="1">
            <a:off x="4299152" y="1879411"/>
            <a:ext cx="1353966" cy="3099179"/>
          </a:xfrm>
          <a:prstGeom prst="line">
            <a:avLst/>
          </a:prstGeom>
          <a:ln w="762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4" name="Заголовок 1">
            <a:extLst>
              <a:ext uri="{FF2B5EF4-FFF2-40B4-BE49-F238E27FC236}">
                <a16:creationId xmlns:a16="http://schemas.microsoft.com/office/drawing/2014/main" id="{6D07B2A4-BC32-4D22-BA61-14DBF1FE263E}"/>
              </a:ext>
            </a:extLst>
          </p:cNvPr>
          <p:cNvSpPr txBox="1">
            <a:spLocks/>
          </p:cNvSpPr>
          <p:nvPr/>
        </p:nvSpPr>
        <p:spPr>
          <a:xfrm>
            <a:off x="9659716" y="4558747"/>
            <a:ext cx="2597425" cy="263683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5000" b="1" dirty="0">
                <a:solidFill>
                  <a:schemeClr val="accent1"/>
                </a:solidFill>
              </a:rPr>
              <a:t>1 correct answer=1 point</a:t>
            </a:r>
            <a:endParaRPr lang="ru-RU" sz="5000" b="1" dirty="0">
              <a:solidFill>
                <a:schemeClr val="accent1"/>
              </a:solidFill>
            </a:endParaRPr>
          </a:p>
        </p:txBody>
      </p:sp>
    </p:spTree>
    <p:extLst>
      <p:ext uri="{BB962C8B-B14F-4D97-AF65-F5344CB8AC3E}">
        <p14:creationId xmlns:p14="http://schemas.microsoft.com/office/powerpoint/2010/main" val="26020675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ACB47F7-0276-4344-B386-854CC3D13B1D}"/>
              </a:ext>
            </a:extLst>
          </p:cNvPr>
          <p:cNvSpPr>
            <a:spLocks noGrp="1"/>
          </p:cNvSpPr>
          <p:nvPr>
            <p:ph type="title"/>
          </p:nvPr>
        </p:nvSpPr>
        <p:spPr>
          <a:xfrm>
            <a:off x="1364975" y="1577354"/>
            <a:ext cx="8744778" cy="3703292"/>
          </a:xfrm>
        </p:spPr>
        <p:txBody>
          <a:bodyPr>
            <a:normAutofit/>
          </a:bodyPr>
          <a:lstStyle/>
          <a:p>
            <a:r>
              <a:rPr lang="en-US" sz="10000" b="1" dirty="0"/>
              <a:t>Do p. 101, ex 94 </a:t>
            </a:r>
            <a:endParaRPr lang="ru-RU" sz="10000" b="1" dirty="0"/>
          </a:p>
        </p:txBody>
      </p:sp>
    </p:spTree>
    <p:extLst>
      <p:ext uri="{BB962C8B-B14F-4D97-AF65-F5344CB8AC3E}">
        <p14:creationId xmlns:p14="http://schemas.microsoft.com/office/powerpoint/2010/main" val="39785075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68150FA-2E62-4FCD-AC11-EF479BC57EDE}"/>
              </a:ext>
            </a:extLst>
          </p:cNvPr>
          <p:cNvSpPr>
            <a:spLocks noGrp="1"/>
          </p:cNvSpPr>
          <p:nvPr>
            <p:ph type="title"/>
          </p:nvPr>
        </p:nvSpPr>
        <p:spPr>
          <a:xfrm>
            <a:off x="1086679" y="484394"/>
            <a:ext cx="6016486" cy="6154945"/>
          </a:xfrm>
        </p:spPr>
        <p:txBody>
          <a:bodyPr>
            <a:noAutofit/>
          </a:bodyPr>
          <a:lstStyle/>
          <a:p>
            <a:r>
              <a:rPr lang="en-US" sz="6500" b="1" dirty="0"/>
              <a:t>1. The North Sea</a:t>
            </a:r>
            <a:br>
              <a:rPr lang="en-US" sz="6500" b="1" dirty="0"/>
            </a:br>
            <a:r>
              <a:rPr lang="en-US" sz="6500" b="1" dirty="0"/>
              <a:t>2. Highlands</a:t>
            </a:r>
            <a:br>
              <a:rPr lang="en-US" sz="6500" b="1" dirty="0"/>
            </a:br>
            <a:r>
              <a:rPr lang="en-US" sz="6500" b="1" dirty="0"/>
              <a:t>3. Ben Nevis</a:t>
            </a:r>
            <a:br>
              <a:rPr lang="en-US" sz="6500" b="1" dirty="0"/>
            </a:br>
            <a:r>
              <a:rPr lang="en-US" sz="6500" b="1" dirty="0"/>
              <a:t>4. Loch Ness</a:t>
            </a:r>
            <a:br>
              <a:rPr lang="en-US" sz="6500" b="1" dirty="0"/>
            </a:br>
            <a:r>
              <a:rPr lang="en-US" sz="6500" b="1" dirty="0"/>
              <a:t>5. Aberdeen</a:t>
            </a:r>
            <a:br>
              <a:rPr lang="en-US" sz="6500" b="1" dirty="0"/>
            </a:br>
            <a:r>
              <a:rPr lang="en-US" sz="6500" b="1" dirty="0"/>
              <a:t>6. Edinburgh</a:t>
            </a:r>
            <a:br>
              <a:rPr lang="en-US" sz="6500" b="1" dirty="0"/>
            </a:br>
            <a:r>
              <a:rPr lang="en-US" sz="6500" b="1" dirty="0"/>
              <a:t>7. Glasgow</a:t>
            </a:r>
            <a:endParaRPr lang="ru-RU" sz="6500" b="1" dirty="0"/>
          </a:p>
        </p:txBody>
      </p:sp>
      <p:sp>
        <p:nvSpPr>
          <p:cNvPr id="3" name="Заголовок 1">
            <a:extLst>
              <a:ext uri="{FF2B5EF4-FFF2-40B4-BE49-F238E27FC236}">
                <a16:creationId xmlns:a16="http://schemas.microsoft.com/office/drawing/2014/main" id="{F36679C3-B326-43E5-82F2-D070B7588CB7}"/>
              </a:ext>
            </a:extLst>
          </p:cNvPr>
          <p:cNvSpPr txBox="1">
            <a:spLocks/>
          </p:cNvSpPr>
          <p:nvPr/>
        </p:nvSpPr>
        <p:spPr>
          <a:xfrm>
            <a:off x="8958469" y="3869635"/>
            <a:ext cx="2597425" cy="263683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5000" b="1" dirty="0">
                <a:solidFill>
                  <a:schemeClr val="accent1"/>
                </a:solidFill>
              </a:rPr>
              <a:t>1 correct answer=1 point</a:t>
            </a:r>
            <a:endParaRPr lang="ru-RU" sz="5000" b="1" dirty="0">
              <a:solidFill>
                <a:schemeClr val="accent1"/>
              </a:solidFill>
            </a:endParaRPr>
          </a:p>
        </p:txBody>
      </p:sp>
    </p:spTree>
    <p:extLst>
      <p:ext uri="{BB962C8B-B14F-4D97-AF65-F5344CB8AC3E}">
        <p14:creationId xmlns:p14="http://schemas.microsoft.com/office/powerpoint/2010/main" val="12004315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a:extLst>
              <a:ext uri="{FF2B5EF4-FFF2-40B4-BE49-F238E27FC236}">
                <a16:creationId xmlns:a16="http://schemas.microsoft.com/office/drawing/2014/main" id="{ACEE6242-95B6-45CE-AC1D-AC5B9A478ED0}"/>
              </a:ext>
            </a:extLst>
          </p:cNvPr>
          <p:cNvGraphicFramePr>
            <a:graphicFrameLocks noGrp="1"/>
          </p:cNvGraphicFramePr>
          <p:nvPr>
            <p:extLst>
              <p:ext uri="{D42A27DB-BD31-4B8C-83A1-F6EECF244321}">
                <p14:modId xmlns:p14="http://schemas.microsoft.com/office/powerpoint/2010/main" val="426312359"/>
              </p:ext>
            </p:extLst>
          </p:nvPr>
        </p:nvGraphicFramePr>
        <p:xfrm>
          <a:off x="781877" y="2097892"/>
          <a:ext cx="10151164" cy="2011680"/>
        </p:xfrm>
        <a:graphic>
          <a:graphicData uri="http://schemas.openxmlformats.org/drawingml/2006/table">
            <a:tbl>
              <a:tblPr firstRow="1" bandRow="1">
                <a:tableStyleId>{5940675A-B579-460E-94D1-54222C63F5DA}</a:tableStyleId>
              </a:tblPr>
              <a:tblGrid>
                <a:gridCol w="2537791">
                  <a:extLst>
                    <a:ext uri="{9D8B030D-6E8A-4147-A177-3AD203B41FA5}">
                      <a16:colId xmlns:a16="http://schemas.microsoft.com/office/drawing/2014/main" val="2748861567"/>
                    </a:ext>
                  </a:extLst>
                </a:gridCol>
                <a:gridCol w="2537791">
                  <a:extLst>
                    <a:ext uri="{9D8B030D-6E8A-4147-A177-3AD203B41FA5}">
                      <a16:colId xmlns:a16="http://schemas.microsoft.com/office/drawing/2014/main" val="3216267224"/>
                    </a:ext>
                  </a:extLst>
                </a:gridCol>
                <a:gridCol w="2537791">
                  <a:extLst>
                    <a:ext uri="{9D8B030D-6E8A-4147-A177-3AD203B41FA5}">
                      <a16:colId xmlns:a16="http://schemas.microsoft.com/office/drawing/2014/main" val="2045562366"/>
                    </a:ext>
                  </a:extLst>
                </a:gridCol>
                <a:gridCol w="2537791">
                  <a:extLst>
                    <a:ext uri="{9D8B030D-6E8A-4147-A177-3AD203B41FA5}">
                      <a16:colId xmlns:a16="http://schemas.microsoft.com/office/drawing/2014/main" val="3226041349"/>
                    </a:ext>
                  </a:extLst>
                </a:gridCol>
              </a:tblGrid>
              <a:tr h="370840">
                <a:tc>
                  <a:txBody>
                    <a:bodyPr/>
                    <a:lstStyle/>
                    <a:p>
                      <a:pPr algn="ctr"/>
                      <a:r>
                        <a:rPr lang="en-US" sz="6000" b="1" dirty="0"/>
                        <a:t>13-12</a:t>
                      </a:r>
                      <a:endParaRPr lang="ru-RU" sz="6000" b="1" dirty="0"/>
                    </a:p>
                  </a:txBody>
                  <a:tcPr/>
                </a:tc>
                <a:tc>
                  <a:txBody>
                    <a:bodyPr/>
                    <a:lstStyle/>
                    <a:p>
                      <a:pPr algn="ctr"/>
                      <a:r>
                        <a:rPr lang="en-US" sz="6000" b="1" dirty="0"/>
                        <a:t>11-9</a:t>
                      </a:r>
                      <a:endParaRPr lang="ru-RU" sz="6000" b="1" dirty="0"/>
                    </a:p>
                  </a:txBody>
                  <a:tcPr/>
                </a:tc>
                <a:tc>
                  <a:txBody>
                    <a:bodyPr/>
                    <a:lstStyle/>
                    <a:p>
                      <a:pPr algn="ctr"/>
                      <a:r>
                        <a:rPr lang="en-US" sz="6000" b="1" dirty="0"/>
                        <a:t>8-6</a:t>
                      </a:r>
                      <a:endParaRPr lang="ru-RU" sz="6000" b="1" dirty="0"/>
                    </a:p>
                  </a:txBody>
                  <a:tcPr/>
                </a:tc>
                <a:tc>
                  <a:txBody>
                    <a:bodyPr/>
                    <a:lstStyle/>
                    <a:p>
                      <a:pPr algn="ctr"/>
                      <a:r>
                        <a:rPr lang="en-US" sz="6000" b="1" dirty="0"/>
                        <a:t>5-0</a:t>
                      </a:r>
                      <a:endParaRPr lang="ru-RU" sz="6000" b="1" dirty="0"/>
                    </a:p>
                  </a:txBody>
                  <a:tcPr/>
                </a:tc>
                <a:extLst>
                  <a:ext uri="{0D108BD9-81ED-4DB2-BD59-A6C34878D82A}">
                    <a16:rowId xmlns:a16="http://schemas.microsoft.com/office/drawing/2014/main" val="1877518641"/>
                  </a:ext>
                </a:extLst>
              </a:tr>
              <a:tr h="370840">
                <a:tc>
                  <a:txBody>
                    <a:bodyPr/>
                    <a:lstStyle/>
                    <a:p>
                      <a:pPr algn="ctr"/>
                      <a:r>
                        <a:rPr lang="en-US" sz="6000" b="1" dirty="0"/>
                        <a:t>A</a:t>
                      </a:r>
                      <a:endParaRPr lang="ru-RU" sz="6000" b="1" dirty="0"/>
                    </a:p>
                  </a:txBody>
                  <a:tcPr/>
                </a:tc>
                <a:tc>
                  <a:txBody>
                    <a:bodyPr/>
                    <a:lstStyle/>
                    <a:p>
                      <a:pPr algn="ctr"/>
                      <a:r>
                        <a:rPr lang="en-US" sz="6000" b="1" dirty="0"/>
                        <a:t>B</a:t>
                      </a:r>
                      <a:endParaRPr lang="ru-RU" sz="6000" b="1" dirty="0"/>
                    </a:p>
                  </a:txBody>
                  <a:tcPr/>
                </a:tc>
                <a:tc>
                  <a:txBody>
                    <a:bodyPr/>
                    <a:lstStyle/>
                    <a:p>
                      <a:pPr algn="ctr"/>
                      <a:r>
                        <a:rPr lang="en-US" sz="6000" b="1" dirty="0"/>
                        <a:t>C</a:t>
                      </a:r>
                      <a:endParaRPr lang="ru-RU" sz="6000" b="1" dirty="0"/>
                    </a:p>
                  </a:txBody>
                  <a:tcPr/>
                </a:tc>
                <a:tc>
                  <a:txBody>
                    <a:bodyPr/>
                    <a:lstStyle/>
                    <a:p>
                      <a:pPr algn="ctr"/>
                      <a:r>
                        <a:rPr lang="en-US" sz="6000" b="1" dirty="0"/>
                        <a:t>D</a:t>
                      </a:r>
                      <a:endParaRPr lang="ru-RU" sz="6000" b="1" dirty="0"/>
                    </a:p>
                  </a:txBody>
                  <a:tcPr/>
                </a:tc>
                <a:extLst>
                  <a:ext uri="{0D108BD9-81ED-4DB2-BD59-A6C34878D82A}">
                    <a16:rowId xmlns:a16="http://schemas.microsoft.com/office/drawing/2014/main" val="536745633"/>
                  </a:ext>
                </a:extLst>
              </a:tr>
            </a:tbl>
          </a:graphicData>
        </a:graphic>
      </p:graphicFrame>
    </p:spTree>
    <p:extLst>
      <p:ext uri="{BB962C8B-B14F-4D97-AF65-F5344CB8AC3E}">
        <p14:creationId xmlns:p14="http://schemas.microsoft.com/office/powerpoint/2010/main" val="41529249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AEAD720-D61A-4342-8760-E9030D20A7EE}"/>
              </a:ext>
            </a:extLst>
          </p:cNvPr>
          <p:cNvSpPr>
            <a:spLocks noGrp="1"/>
          </p:cNvSpPr>
          <p:nvPr>
            <p:ph type="title"/>
          </p:nvPr>
        </p:nvSpPr>
        <p:spPr>
          <a:xfrm>
            <a:off x="463826" y="182217"/>
            <a:ext cx="11264348" cy="6675783"/>
          </a:xfrm>
        </p:spPr>
        <p:txBody>
          <a:bodyPr>
            <a:noAutofit/>
          </a:bodyPr>
          <a:lstStyle/>
          <a:p>
            <a:pPr>
              <a:lnSpc>
                <a:spcPct val="114000"/>
              </a:lnSpc>
            </a:pPr>
            <a:r>
              <a:rPr lang="en-US" sz="5000" b="1" dirty="0"/>
              <a:t>T – true, F- false</a:t>
            </a:r>
            <a:br>
              <a:rPr lang="ru-RU" sz="5000" b="1" dirty="0"/>
            </a:br>
            <a:r>
              <a:rPr lang="en-US" sz="5000" dirty="0"/>
              <a:t>1. Scotland is bigger than England.</a:t>
            </a:r>
            <a:br>
              <a:rPr lang="ru-RU" sz="5000" dirty="0"/>
            </a:br>
            <a:r>
              <a:rPr lang="en-US" sz="5000" dirty="0"/>
              <a:t>2. Highlands are agricultural, but Lowlands are wild and beautiful. </a:t>
            </a:r>
            <a:br>
              <a:rPr lang="ru-RU" sz="5000" dirty="0"/>
            </a:br>
            <a:r>
              <a:rPr lang="en-US" sz="5000" dirty="0"/>
              <a:t>3. Edinburgh is the main industrial center. </a:t>
            </a:r>
            <a:br>
              <a:rPr lang="ru-RU" sz="5000" dirty="0"/>
            </a:br>
            <a:r>
              <a:rPr lang="en-US" sz="5000" dirty="0"/>
              <a:t>4. All Scots speak English. </a:t>
            </a:r>
            <a:br>
              <a:rPr lang="ru-RU" sz="5000" dirty="0"/>
            </a:br>
            <a:r>
              <a:rPr lang="en-US" sz="5000" dirty="0"/>
              <a:t>5. Scottish towns look like English ones. </a:t>
            </a:r>
            <a:br>
              <a:rPr lang="ru-RU" sz="5000" dirty="0"/>
            </a:br>
            <a:r>
              <a:rPr lang="en-US" sz="5000" dirty="0"/>
              <a:t>6. The Scots have their own religion. </a:t>
            </a:r>
            <a:endParaRPr lang="ru-RU" sz="5000" dirty="0"/>
          </a:p>
        </p:txBody>
      </p:sp>
    </p:spTree>
    <p:extLst>
      <p:ext uri="{BB962C8B-B14F-4D97-AF65-F5344CB8AC3E}">
        <p14:creationId xmlns:p14="http://schemas.microsoft.com/office/powerpoint/2010/main" val="35610998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AEAD720-D61A-4342-8760-E9030D20A7EE}"/>
              </a:ext>
            </a:extLst>
          </p:cNvPr>
          <p:cNvSpPr>
            <a:spLocks noGrp="1"/>
          </p:cNvSpPr>
          <p:nvPr>
            <p:ph type="title"/>
          </p:nvPr>
        </p:nvSpPr>
        <p:spPr>
          <a:xfrm>
            <a:off x="490330" y="251792"/>
            <a:ext cx="11264348" cy="6427304"/>
          </a:xfrm>
        </p:spPr>
        <p:txBody>
          <a:bodyPr>
            <a:normAutofit/>
          </a:bodyPr>
          <a:lstStyle/>
          <a:p>
            <a:r>
              <a:rPr lang="en-US" sz="5000" b="1" dirty="0"/>
              <a:t>T – true, F- false</a:t>
            </a:r>
            <a:br>
              <a:rPr lang="ru-RU" sz="5000" b="1" dirty="0"/>
            </a:br>
            <a:r>
              <a:rPr lang="en-US" sz="5000" dirty="0"/>
              <a:t>1. Scotland is bigger than England. – </a:t>
            </a:r>
            <a:r>
              <a:rPr lang="en-US" sz="5000" b="1" dirty="0">
                <a:solidFill>
                  <a:schemeClr val="accent1"/>
                </a:solidFill>
              </a:rPr>
              <a:t>T</a:t>
            </a:r>
            <a:br>
              <a:rPr lang="ru-RU" sz="5000" dirty="0"/>
            </a:br>
            <a:r>
              <a:rPr lang="en-US" sz="5000" dirty="0"/>
              <a:t>2. Highlands are agricultural, but Lowlands are wild and beautiful. </a:t>
            </a:r>
            <a:br>
              <a:rPr lang="ru-RU" sz="5000" dirty="0"/>
            </a:br>
            <a:r>
              <a:rPr lang="en-US" sz="5000" dirty="0"/>
              <a:t>3. Edinburgh is the main industrial center. </a:t>
            </a:r>
            <a:br>
              <a:rPr lang="ru-RU" sz="5000" dirty="0"/>
            </a:br>
            <a:r>
              <a:rPr lang="en-US" sz="5000" dirty="0"/>
              <a:t>4. All Scots speak English. </a:t>
            </a:r>
            <a:r>
              <a:rPr lang="en-US" sz="5000" b="1" dirty="0"/>
              <a:t> </a:t>
            </a:r>
            <a:br>
              <a:rPr lang="ru-RU" sz="5000" dirty="0"/>
            </a:br>
            <a:r>
              <a:rPr lang="en-US" sz="5000" dirty="0"/>
              <a:t>5. Scottish towns look like English ones.</a:t>
            </a:r>
            <a:br>
              <a:rPr lang="ru-RU" sz="5000" dirty="0"/>
            </a:br>
            <a:r>
              <a:rPr lang="en-US" sz="5000" dirty="0"/>
              <a:t>6. The Scots have their own religion. </a:t>
            </a:r>
            <a:endParaRPr lang="ru-RU" sz="5000" b="1" dirty="0">
              <a:solidFill>
                <a:schemeClr val="accent1"/>
              </a:solidFill>
            </a:endParaRPr>
          </a:p>
        </p:txBody>
      </p:sp>
    </p:spTree>
    <p:extLst>
      <p:ext uri="{BB962C8B-B14F-4D97-AF65-F5344CB8AC3E}">
        <p14:creationId xmlns:p14="http://schemas.microsoft.com/office/powerpoint/2010/main" val="18093343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AEAD720-D61A-4342-8760-E9030D20A7EE}"/>
              </a:ext>
            </a:extLst>
          </p:cNvPr>
          <p:cNvSpPr>
            <a:spLocks noGrp="1"/>
          </p:cNvSpPr>
          <p:nvPr>
            <p:ph type="title"/>
          </p:nvPr>
        </p:nvSpPr>
        <p:spPr>
          <a:xfrm>
            <a:off x="490330" y="251792"/>
            <a:ext cx="11264348" cy="6427304"/>
          </a:xfrm>
        </p:spPr>
        <p:txBody>
          <a:bodyPr>
            <a:normAutofit/>
          </a:bodyPr>
          <a:lstStyle/>
          <a:p>
            <a:r>
              <a:rPr lang="en-US" sz="5000" b="1" dirty="0"/>
              <a:t>T – true, F- false</a:t>
            </a:r>
            <a:br>
              <a:rPr lang="ru-RU" sz="5000" b="1" dirty="0"/>
            </a:br>
            <a:r>
              <a:rPr lang="en-US" sz="5000" dirty="0"/>
              <a:t>1. Scotland is bigger than England. – </a:t>
            </a:r>
            <a:r>
              <a:rPr lang="en-US" sz="5000" b="1" dirty="0">
                <a:solidFill>
                  <a:schemeClr val="accent1"/>
                </a:solidFill>
              </a:rPr>
              <a:t>T</a:t>
            </a:r>
            <a:br>
              <a:rPr lang="ru-RU" sz="5000" dirty="0"/>
            </a:br>
            <a:r>
              <a:rPr lang="en-US" sz="5000" dirty="0"/>
              <a:t>2. Highlands are agricultural, but Lowlands are wild and beautiful. – </a:t>
            </a:r>
            <a:r>
              <a:rPr lang="en-US" sz="5000" dirty="0">
                <a:solidFill>
                  <a:srgbClr val="FF0000"/>
                </a:solidFill>
              </a:rPr>
              <a:t>F </a:t>
            </a:r>
            <a:r>
              <a:rPr lang="en-US" sz="5000" b="1" dirty="0"/>
              <a:t>(↔)</a:t>
            </a:r>
            <a:br>
              <a:rPr lang="ru-RU" sz="5000" dirty="0"/>
            </a:br>
            <a:r>
              <a:rPr lang="en-US" sz="5000" dirty="0"/>
              <a:t>3. Edinburgh is the main industrial center. </a:t>
            </a:r>
            <a:br>
              <a:rPr lang="en-US" sz="5000" dirty="0"/>
            </a:br>
            <a:r>
              <a:rPr lang="en-US" sz="5000" dirty="0"/>
              <a:t>4. All Scots speak English.</a:t>
            </a:r>
            <a:r>
              <a:rPr lang="en-US" sz="5000" b="1" dirty="0"/>
              <a:t> </a:t>
            </a:r>
            <a:br>
              <a:rPr lang="ru-RU" sz="5000" dirty="0"/>
            </a:br>
            <a:r>
              <a:rPr lang="en-US" sz="5000" dirty="0"/>
              <a:t>5. Scottish towns look like English ones. </a:t>
            </a:r>
            <a:br>
              <a:rPr lang="ru-RU" sz="5000" dirty="0"/>
            </a:br>
            <a:r>
              <a:rPr lang="en-US" sz="5000" dirty="0"/>
              <a:t>6. The Scots have their own religion. </a:t>
            </a:r>
            <a:endParaRPr lang="ru-RU" sz="5000" b="1" dirty="0">
              <a:solidFill>
                <a:schemeClr val="accent1"/>
              </a:solidFill>
            </a:endParaRPr>
          </a:p>
        </p:txBody>
      </p:sp>
    </p:spTree>
    <p:extLst>
      <p:ext uri="{BB962C8B-B14F-4D97-AF65-F5344CB8AC3E}">
        <p14:creationId xmlns:p14="http://schemas.microsoft.com/office/powerpoint/2010/main" val="19765062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AEAD720-D61A-4342-8760-E9030D20A7EE}"/>
              </a:ext>
            </a:extLst>
          </p:cNvPr>
          <p:cNvSpPr>
            <a:spLocks noGrp="1"/>
          </p:cNvSpPr>
          <p:nvPr>
            <p:ph type="title"/>
          </p:nvPr>
        </p:nvSpPr>
        <p:spPr>
          <a:xfrm>
            <a:off x="238539" y="215348"/>
            <a:ext cx="11714921" cy="6427304"/>
          </a:xfrm>
        </p:spPr>
        <p:txBody>
          <a:bodyPr>
            <a:noAutofit/>
          </a:bodyPr>
          <a:lstStyle/>
          <a:p>
            <a:r>
              <a:rPr lang="en-US" sz="5000" b="1" dirty="0"/>
              <a:t>T – true, F- false</a:t>
            </a:r>
            <a:br>
              <a:rPr lang="ru-RU" sz="5000" b="1" dirty="0"/>
            </a:br>
            <a:r>
              <a:rPr lang="en-US" sz="5000" dirty="0"/>
              <a:t>1. Scotland is bigger than England. – </a:t>
            </a:r>
            <a:r>
              <a:rPr lang="en-US" sz="5000" b="1" dirty="0">
                <a:solidFill>
                  <a:schemeClr val="accent1"/>
                </a:solidFill>
              </a:rPr>
              <a:t>T</a:t>
            </a:r>
            <a:br>
              <a:rPr lang="ru-RU" sz="5000" dirty="0"/>
            </a:br>
            <a:r>
              <a:rPr lang="en-US" sz="5000" dirty="0"/>
              <a:t>2. Highlands are agricultural, but Lowlands are wild and beautiful. – </a:t>
            </a:r>
            <a:r>
              <a:rPr lang="en-US" sz="5000" dirty="0">
                <a:solidFill>
                  <a:srgbClr val="FF0000"/>
                </a:solidFill>
              </a:rPr>
              <a:t>F </a:t>
            </a:r>
            <a:r>
              <a:rPr lang="en-US" sz="5000" b="1" dirty="0"/>
              <a:t>(↔)</a:t>
            </a:r>
            <a:br>
              <a:rPr lang="ru-RU" sz="5000" dirty="0"/>
            </a:br>
            <a:r>
              <a:rPr lang="en-US" sz="5000" dirty="0"/>
              <a:t>3. Edinburgh is the main industrial center. – </a:t>
            </a:r>
            <a:r>
              <a:rPr lang="en-US" sz="5000" b="1" dirty="0">
                <a:solidFill>
                  <a:srgbClr val="FF0000"/>
                </a:solidFill>
              </a:rPr>
              <a:t>F</a:t>
            </a:r>
            <a:r>
              <a:rPr lang="en-US" sz="5000" b="1" dirty="0"/>
              <a:t> (Glasgow)</a:t>
            </a:r>
            <a:br>
              <a:rPr lang="ru-RU" sz="5000" dirty="0"/>
            </a:br>
            <a:r>
              <a:rPr lang="en-US" sz="5000" dirty="0"/>
              <a:t>4. All Scots speak English. </a:t>
            </a:r>
            <a:br>
              <a:rPr lang="ru-RU" sz="5000" dirty="0"/>
            </a:br>
            <a:r>
              <a:rPr lang="en-US" sz="5000" dirty="0"/>
              <a:t>5. Scottish towns look like English ones.</a:t>
            </a:r>
            <a:br>
              <a:rPr lang="ru-RU" sz="5000" dirty="0"/>
            </a:br>
            <a:r>
              <a:rPr lang="en-US" sz="5000" dirty="0"/>
              <a:t>6. The Scots have their own religion. </a:t>
            </a:r>
            <a:endParaRPr lang="ru-RU" sz="5000" b="1" dirty="0">
              <a:solidFill>
                <a:schemeClr val="accent1"/>
              </a:solidFill>
            </a:endParaRPr>
          </a:p>
        </p:txBody>
      </p:sp>
    </p:spTree>
    <p:extLst>
      <p:ext uri="{BB962C8B-B14F-4D97-AF65-F5344CB8AC3E}">
        <p14:creationId xmlns:p14="http://schemas.microsoft.com/office/powerpoint/2010/main" val="40304395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AEAD720-D61A-4342-8760-E9030D20A7EE}"/>
              </a:ext>
            </a:extLst>
          </p:cNvPr>
          <p:cNvSpPr>
            <a:spLocks noGrp="1"/>
          </p:cNvSpPr>
          <p:nvPr>
            <p:ph type="title"/>
          </p:nvPr>
        </p:nvSpPr>
        <p:spPr>
          <a:xfrm>
            <a:off x="251791" y="251792"/>
            <a:ext cx="11728173" cy="6427304"/>
          </a:xfrm>
        </p:spPr>
        <p:txBody>
          <a:bodyPr>
            <a:noAutofit/>
          </a:bodyPr>
          <a:lstStyle/>
          <a:p>
            <a:r>
              <a:rPr lang="en-US" sz="5000" b="1" dirty="0"/>
              <a:t>T – true, F- false</a:t>
            </a:r>
            <a:br>
              <a:rPr lang="ru-RU" sz="5000" b="1" dirty="0"/>
            </a:br>
            <a:r>
              <a:rPr lang="en-US" sz="5000" dirty="0"/>
              <a:t>1. Scotland is bigger than England. – </a:t>
            </a:r>
            <a:r>
              <a:rPr lang="en-US" sz="5000" b="1" dirty="0">
                <a:solidFill>
                  <a:schemeClr val="accent1"/>
                </a:solidFill>
              </a:rPr>
              <a:t>T</a:t>
            </a:r>
            <a:br>
              <a:rPr lang="ru-RU" sz="5000" dirty="0"/>
            </a:br>
            <a:r>
              <a:rPr lang="en-US" sz="5000" dirty="0"/>
              <a:t>2. Highlands are agricultural, but Lowlands are wild and beautiful. – </a:t>
            </a:r>
            <a:r>
              <a:rPr lang="en-US" sz="5000" dirty="0">
                <a:solidFill>
                  <a:srgbClr val="FF0000"/>
                </a:solidFill>
              </a:rPr>
              <a:t>F </a:t>
            </a:r>
            <a:r>
              <a:rPr lang="en-US" sz="5000" b="1" dirty="0"/>
              <a:t>(↔)</a:t>
            </a:r>
            <a:br>
              <a:rPr lang="ru-RU" sz="5000" dirty="0"/>
            </a:br>
            <a:r>
              <a:rPr lang="en-US" sz="5000" dirty="0"/>
              <a:t>3. Edinburgh is the main industrial center. – </a:t>
            </a:r>
            <a:r>
              <a:rPr lang="en-US" sz="5000" b="1" dirty="0">
                <a:solidFill>
                  <a:srgbClr val="FF0000"/>
                </a:solidFill>
              </a:rPr>
              <a:t>F</a:t>
            </a:r>
            <a:r>
              <a:rPr lang="en-US" sz="5000" b="1" dirty="0"/>
              <a:t> (Glasgow)</a:t>
            </a:r>
            <a:br>
              <a:rPr lang="ru-RU" sz="5000" dirty="0"/>
            </a:br>
            <a:r>
              <a:rPr lang="en-US" sz="5000" dirty="0"/>
              <a:t>4. All Scots speak English. – </a:t>
            </a:r>
            <a:r>
              <a:rPr lang="en-US" sz="5000" b="1" dirty="0">
                <a:solidFill>
                  <a:srgbClr val="FF0000"/>
                </a:solidFill>
              </a:rPr>
              <a:t>F</a:t>
            </a:r>
            <a:r>
              <a:rPr lang="ru-RU" sz="5000" b="1" dirty="0"/>
              <a:t> (</a:t>
            </a:r>
            <a:r>
              <a:rPr lang="en-US" sz="5000" b="1" dirty="0"/>
              <a:t>Some older people speak Gaelic</a:t>
            </a:r>
            <a:r>
              <a:rPr lang="ru-RU" sz="5000" b="1" dirty="0"/>
              <a:t>)</a:t>
            </a:r>
            <a:r>
              <a:rPr lang="en-US" sz="5000" b="1" dirty="0"/>
              <a:t> </a:t>
            </a:r>
            <a:br>
              <a:rPr lang="ru-RU" sz="5000" dirty="0"/>
            </a:br>
            <a:r>
              <a:rPr lang="en-US" sz="5000" dirty="0"/>
              <a:t>5. Scottish towns look like English ones. </a:t>
            </a:r>
            <a:br>
              <a:rPr lang="ru-RU" sz="5000" dirty="0"/>
            </a:br>
            <a:r>
              <a:rPr lang="en-US" sz="5000" dirty="0"/>
              <a:t>6. The Scots have their own religion. </a:t>
            </a:r>
            <a:endParaRPr lang="ru-RU" sz="5000" b="1" dirty="0">
              <a:solidFill>
                <a:schemeClr val="accent1"/>
              </a:solidFill>
            </a:endParaRPr>
          </a:p>
        </p:txBody>
      </p:sp>
    </p:spTree>
    <p:extLst>
      <p:ext uri="{BB962C8B-B14F-4D97-AF65-F5344CB8AC3E}">
        <p14:creationId xmlns:p14="http://schemas.microsoft.com/office/powerpoint/2010/main" val="15677294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AEAD720-D61A-4342-8760-E9030D20A7EE}"/>
              </a:ext>
            </a:extLst>
          </p:cNvPr>
          <p:cNvSpPr>
            <a:spLocks noGrp="1"/>
          </p:cNvSpPr>
          <p:nvPr>
            <p:ph type="title"/>
          </p:nvPr>
        </p:nvSpPr>
        <p:spPr>
          <a:xfrm>
            <a:off x="357809" y="215348"/>
            <a:ext cx="11569147" cy="6427304"/>
          </a:xfrm>
        </p:spPr>
        <p:txBody>
          <a:bodyPr>
            <a:noAutofit/>
          </a:bodyPr>
          <a:lstStyle/>
          <a:p>
            <a:r>
              <a:rPr lang="en-US" sz="4000" b="1" dirty="0"/>
              <a:t>T – true, F- false</a:t>
            </a:r>
            <a:br>
              <a:rPr lang="ru-RU" sz="4000" b="1" dirty="0"/>
            </a:br>
            <a:r>
              <a:rPr lang="en-US" sz="4000" dirty="0"/>
              <a:t>1. Scotland is bigger than England. – </a:t>
            </a:r>
            <a:r>
              <a:rPr lang="en-US" sz="4000" b="1" dirty="0">
                <a:solidFill>
                  <a:schemeClr val="accent1"/>
                </a:solidFill>
              </a:rPr>
              <a:t>T</a:t>
            </a:r>
            <a:br>
              <a:rPr lang="ru-RU" sz="4000" dirty="0"/>
            </a:br>
            <a:r>
              <a:rPr lang="en-US" sz="4000" dirty="0"/>
              <a:t>2. Highlands are agricultural, but Lowlands are wild and beautiful. – </a:t>
            </a:r>
            <a:r>
              <a:rPr lang="en-US" sz="4000" dirty="0">
                <a:solidFill>
                  <a:srgbClr val="FF0000"/>
                </a:solidFill>
              </a:rPr>
              <a:t>F </a:t>
            </a:r>
            <a:r>
              <a:rPr lang="en-US" sz="4000" b="1" dirty="0"/>
              <a:t>(↔)</a:t>
            </a:r>
            <a:br>
              <a:rPr lang="ru-RU" sz="4000" dirty="0"/>
            </a:br>
            <a:r>
              <a:rPr lang="en-US" sz="4000" dirty="0"/>
              <a:t>3. Edinburgh is the main industrial center. – </a:t>
            </a:r>
            <a:r>
              <a:rPr lang="en-US" sz="4000" b="1" dirty="0">
                <a:solidFill>
                  <a:srgbClr val="FF0000"/>
                </a:solidFill>
              </a:rPr>
              <a:t>F</a:t>
            </a:r>
            <a:r>
              <a:rPr lang="en-US" sz="4000" b="1" dirty="0"/>
              <a:t> (Glasgow)</a:t>
            </a:r>
            <a:br>
              <a:rPr lang="ru-RU" sz="4000" dirty="0"/>
            </a:br>
            <a:r>
              <a:rPr lang="en-US" sz="4000" dirty="0"/>
              <a:t>4. All Scots speak English. – </a:t>
            </a:r>
            <a:r>
              <a:rPr lang="en-US" sz="4000" b="1" dirty="0">
                <a:solidFill>
                  <a:srgbClr val="FF0000"/>
                </a:solidFill>
              </a:rPr>
              <a:t>F</a:t>
            </a:r>
            <a:r>
              <a:rPr lang="ru-RU" sz="4000" b="1" dirty="0"/>
              <a:t> (</a:t>
            </a:r>
            <a:r>
              <a:rPr lang="en-US" sz="4000" b="1" dirty="0"/>
              <a:t>Some older people speak Gaelic</a:t>
            </a:r>
            <a:r>
              <a:rPr lang="ru-RU" sz="4000" b="1" dirty="0"/>
              <a:t>)</a:t>
            </a:r>
            <a:r>
              <a:rPr lang="en-US" sz="4000" b="1" dirty="0"/>
              <a:t> </a:t>
            </a:r>
            <a:br>
              <a:rPr lang="ru-RU" sz="4000" dirty="0"/>
            </a:br>
            <a:r>
              <a:rPr lang="en-US" sz="4000" dirty="0"/>
              <a:t>5. Scottish towns look like English ones. – </a:t>
            </a:r>
            <a:r>
              <a:rPr lang="en-US" sz="4000" b="1" dirty="0">
                <a:solidFill>
                  <a:srgbClr val="FF0000"/>
                </a:solidFill>
              </a:rPr>
              <a:t>F</a:t>
            </a:r>
            <a:r>
              <a:rPr lang="en-US" sz="4000" b="1" dirty="0"/>
              <a:t> (They’re different)</a:t>
            </a:r>
            <a:br>
              <a:rPr lang="ru-RU" sz="4000" dirty="0"/>
            </a:br>
            <a:r>
              <a:rPr lang="en-US" sz="4000" dirty="0"/>
              <a:t>6. The Scots have their own religion. </a:t>
            </a:r>
            <a:endParaRPr lang="ru-RU" sz="4000" b="1" dirty="0">
              <a:solidFill>
                <a:schemeClr val="accent1"/>
              </a:solidFill>
            </a:endParaRPr>
          </a:p>
        </p:txBody>
      </p:sp>
    </p:spTree>
    <p:extLst>
      <p:ext uri="{BB962C8B-B14F-4D97-AF65-F5344CB8AC3E}">
        <p14:creationId xmlns:p14="http://schemas.microsoft.com/office/powerpoint/2010/main" val="31189695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AEAD720-D61A-4342-8760-E9030D20A7EE}"/>
              </a:ext>
            </a:extLst>
          </p:cNvPr>
          <p:cNvSpPr>
            <a:spLocks noGrp="1"/>
          </p:cNvSpPr>
          <p:nvPr>
            <p:ph type="title"/>
          </p:nvPr>
        </p:nvSpPr>
        <p:spPr>
          <a:xfrm>
            <a:off x="238539" y="251792"/>
            <a:ext cx="11714921" cy="6427304"/>
          </a:xfrm>
        </p:spPr>
        <p:txBody>
          <a:bodyPr>
            <a:noAutofit/>
          </a:bodyPr>
          <a:lstStyle/>
          <a:p>
            <a:r>
              <a:rPr lang="en-US" sz="4000" b="1" dirty="0"/>
              <a:t>T – true, F- false</a:t>
            </a:r>
            <a:br>
              <a:rPr lang="ru-RU" sz="4000" b="1" dirty="0"/>
            </a:br>
            <a:r>
              <a:rPr lang="en-US" sz="4000" dirty="0"/>
              <a:t>1. Scotland is bigger than England. – </a:t>
            </a:r>
            <a:r>
              <a:rPr lang="en-US" sz="4000" b="1" dirty="0">
                <a:solidFill>
                  <a:schemeClr val="accent1"/>
                </a:solidFill>
              </a:rPr>
              <a:t>T</a:t>
            </a:r>
            <a:br>
              <a:rPr lang="ru-RU" sz="4000" dirty="0"/>
            </a:br>
            <a:r>
              <a:rPr lang="en-US" sz="4000" dirty="0"/>
              <a:t>2. Highlands are agricultural, but Lowlands are wild and beautiful. – </a:t>
            </a:r>
            <a:r>
              <a:rPr lang="en-US" sz="4000" dirty="0">
                <a:solidFill>
                  <a:srgbClr val="FF0000"/>
                </a:solidFill>
              </a:rPr>
              <a:t>F </a:t>
            </a:r>
            <a:r>
              <a:rPr lang="en-US" sz="4000" b="1" dirty="0"/>
              <a:t>(↔)</a:t>
            </a:r>
            <a:br>
              <a:rPr lang="ru-RU" sz="4000" dirty="0"/>
            </a:br>
            <a:r>
              <a:rPr lang="en-US" sz="4000" dirty="0"/>
              <a:t>3. Edinburgh is the main industrial center. – </a:t>
            </a:r>
            <a:r>
              <a:rPr lang="en-US" sz="4000" b="1" dirty="0">
                <a:solidFill>
                  <a:srgbClr val="FF0000"/>
                </a:solidFill>
              </a:rPr>
              <a:t>F</a:t>
            </a:r>
            <a:r>
              <a:rPr lang="en-US" sz="4000" b="1" dirty="0"/>
              <a:t> (Glasgow)</a:t>
            </a:r>
            <a:br>
              <a:rPr lang="ru-RU" sz="4000" dirty="0"/>
            </a:br>
            <a:r>
              <a:rPr lang="en-US" sz="4000" dirty="0"/>
              <a:t>4. All Scots speak English. – </a:t>
            </a:r>
            <a:r>
              <a:rPr lang="en-US" sz="4000" b="1" dirty="0">
                <a:solidFill>
                  <a:srgbClr val="FF0000"/>
                </a:solidFill>
              </a:rPr>
              <a:t>F</a:t>
            </a:r>
            <a:r>
              <a:rPr lang="ru-RU" sz="4000" b="1" dirty="0"/>
              <a:t> (</a:t>
            </a:r>
            <a:r>
              <a:rPr lang="en-US" sz="4000" b="1" dirty="0"/>
              <a:t>Some older people speak Gaelic</a:t>
            </a:r>
            <a:r>
              <a:rPr lang="ru-RU" sz="4000" b="1" dirty="0"/>
              <a:t>)</a:t>
            </a:r>
            <a:r>
              <a:rPr lang="en-US" sz="4000" b="1" dirty="0"/>
              <a:t> </a:t>
            </a:r>
            <a:br>
              <a:rPr lang="ru-RU" sz="4000" dirty="0"/>
            </a:br>
            <a:r>
              <a:rPr lang="en-US" sz="4000" dirty="0"/>
              <a:t>5. Scottish towns look like English ones. – </a:t>
            </a:r>
            <a:r>
              <a:rPr lang="en-US" sz="4000" b="1" dirty="0">
                <a:solidFill>
                  <a:srgbClr val="FF0000"/>
                </a:solidFill>
              </a:rPr>
              <a:t>F</a:t>
            </a:r>
            <a:r>
              <a:rPr lang="en-US" sz="4000" b="1" dirty="0"/>
              <a:t> (They’re different)</a:t>
            </a:r>
            <a:br>
              <a:rPr lang="ru-RU" sz="4000" dirty="0"/>
            </a:br>
            <a:r>
              <a:rPr lang="en-US" sz="4000" dirty="0"/>
              <a:t>6. The Scots have their own religion. – </a:t>
            </a:r>
            <a:r>
              <a:rPr lang="en-US" sz="4000" b="1" dirty="0">
                <a:solidFill>
                  <a:schemeClr val="accent1"/>
                </a:solidFill>
              </a:rPr>
              <a:t>T</a:t>
            </a:r>
            <a:endParaRPr lang="ru-RU" sz="4000" b="1" dirty="0">
              <a:solidFill>
                <a:schemeClr val="accent1"/>
              </a:solidFill>
            </a:endParaRPr>
          </a:p>
        </p:txBody>
      </p:sp>
    </p:spTree>
    <p:extLst>
      <p:ext uri="{BB962C8B-B14F-4D97-AF65-F5344CB8AC3E}">
        <p14:creationId xmlns:p14="http://schemas.microsoft.com/office/powerpoint/2010/main" val="37729468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a:extLst>
              <a:ext uri="{FF2B5EF4-FFF2-40B4-BE49-F238E27FC236}">
                <a16:creationId xmlns:a16="http://schemas.microsoft.com/office/drawing/2014/main" id="{D79AEE0D-50E8-4FC2-AB43-017430C96BBB}"/>
              </a:ext>
            </a:extLst>
          </p:cNvPr>
          <p:cNvSpPr>
            <a:spLocks noGrp="1"/>
          </p:cNvSpPr>
          <p:nvPr>
            <p:ph type="subTitle" idx="1"/>
          </p:nvPr>
        </p:nvSpPr>
        <p:spPr>
          <a:xfrm>
            <a:off x="4956313" y="550379"/>
            <a:ext cx="7129670" cy="1655762"/>
          </a:xfrm>
        </p:spPr>
        <p:txBody>
          <a:bodyPr>
            <a:noAutofit/>
          </a:bodyPr>
          <a:lstStyle/>
          <a:p>
            <a:r>
              <a:rPr lang="en-US" sz="10000" dirty="0"/>
              <a:t>a) a bagpipe</a:t>
            </a:r>
            <a:endParaRPr lang="ru-RU" sz="10000" dirty="0"/>
          </a:p>
        </p:txBody>
      </p:sp>
      <p:pic>
        <p:nvPicPr>
          <p:cNvPr id="1026" name="Picture 2" descr="https://kilt.com.ua/wp-content/uploads/2015/11/tartan_2_2.jpg">
            <a:extLst>
              <a:ext uri="{FF2B5EF4-FFF2-40B4-BE49-F238E27FC236}">
                <a16:creationId xmlns:a16="http://schemas.microsoft.com/office/drawing/2014/main" id="{06FADF61-BD57-4DD1-9B51-8A8C700EF7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14330" y="523502"/>
            <a:ext cx="2908116" cy="135590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www.dreams.metroeve.com/wp-content/uploads/2017/07/www.dreams.metroeve.com-kilt-dreams-meaning.jpg">
            <a:extLst>
              <a:ext uri="{FF2B5EF4-FFF2-40B4-BE49-F238E27FC236}">
                <a16:creationId xmlns:a16="http://schemas.microsoft.com/office/drawing/2014/main" id="{BA75077A-0A53-4368-980A-B449789DF5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2661" y="2076900"/>
            <a:ext cx="2179981" cy="217998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www.rawstory.com/wp-content/uploads/2015/09/bagpipe-player.png">
            <a:extLst>
              <a:ext uri="{FF2B5EF4-FFF2-40B4-BE49-F238E27FC236}">
                <a16:creationId xmlns:a16="http://schemas.microsoft.com/office/drawing/2014/main" id="{5DFB1AEE-A4B9-4CF2-A93B-DADA36B853D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7304" t="7300" r="30174" b="32123"/>
          <a:stretch/>
        </p:blipFill>
        <p:spPr bwMode="auto">
          <a:xfrm>
            <a:off x="2532284" y="4558747"/>
            <a:ext cx="1872208" cy="1874423"/>
          </a:xfrm>
          <a:prstGeom prst="rect">
            <a:avLst/>
          </a:prstGeom>
          <a:noFill/>
          <a:extLst>
            <a:ext uri="{909E8E84-426E-40DD-AFC4-6F175D3DCCD1}">
              <a14:hiddenFill xmlns:a14="http://schemas.microsoft.com/office/drawing/2010/main">
                <a:solidFill>
                  <a:srgbClr val="FFFFFF"/>
                </a:solidFill>
              </a14:hiddenFill>
            </a:ext>
          </a:extLst>
        </p:spPr>
      </p:pic>
      <p:sp>
        <p:nvSpPr>
          <p:cNvPr id="7" name="Подзаголовок 2">
            <a:extLst>
              <a:ext uri="{FF2B5EF4-FFF2-40B4-BE49-F238E27FC236}">
                <a16:creationId xmlns:a16="http://schemas.microsoft.com/office/drawing/2014/main" id="{1A51D4AB-7774-4563-989A-676378A31142}"/>
              </a:ext>
            </a:extLst>
          </p:cNvPr>
          <p:cNvSpPr txBox="1">
            <a:spLocks/>
          </p:cNvSpPr>
          <p:nvPr/>
        </p:nvSpPr>
        <p:spPr>
          <a:xfrm>
            <a:off x="4863546" y="2601119"/>
            <a:ext cx="5479773" cy="165576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0000" dirty="0"/>
              <a:t>b) tartan</a:t>
            </a:r>
            <a:endParaRPr lang="ru-RU" sz="10000" dirty="0"/>
          </a:p>
        </p:txBody>
      </p:sp>
      <p:sp>
        <p:nvSpPr>
          <p:cNvPr id="8" name="Подзаголовок 2">
            <a:extLst>
              <a:ext uri="{FF2B5EF4-FFF2-40B4-BE49-F238E27FC236}">
                <a16:creationId xmlns:a16="http://schemas.microsoft.com/office/drawing/2014/main" id="{4B8AC504-DCD8-4B8A-A2CE-617207BE298E}"/>
              </a:ext>
            </a:extLst>
          </p:cNvPr>
          <p:cNvSpPr txBox="1">
            <a:spLocks/>
          </p:cNvSpPr>
          <p:nvPr/>
        </p:nvSpPr>
        <p:spPr>
          <a:xfrm>
            <a:off x="4611754" y="4870173"/>
            <a:ext cx="5479773" cy="165576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0000" dirty="0"/>
              <a:t>c) a kilt</a:t>
            </a:r>
            <a:endParaRPr lang="ru-RU" sz="10000" dirty="0"/>
          </a:p>
        </p:txBody>
      </p:sp>
      <p:sp>
        <p:nvSpPr>
          <p:cNvPr id="9" name="Подзаголовок 2">
            <a:extLst>
              <a:ext uri="{FF2B5EF4-FFF2-40B4-BE49-F238E27FC236}">
                <a16:creationId xmlns:a16="http://schemas.microsoft.com/office/drawing/2014/main" id="{D6F00034-4409-4D39-8B47-A197CC3850F8}"/>
              </a:ext>
            </a:extLst>
          </p:cNvPr>
          <p:cNvSpPr txBox="1">
            <a:spLocks/>
          </p:cNvSpPr>
          <p:nvPr/>
        </p:nvSpPr>
        <p:spPr>
          <a:xfrm>
            <a:off x="0" y="373748"/>
            <a:ext cx="1775791" cy="165576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0000" dirty="0"/>
              <a:t>1.</a:t>
            </a:r>
            <a:endParaRPr lang="ru-RU" sz="10000" dirty="0"/>
          </a:p>
        </p:txBody>
      </p:sp>
      <p:sp>
        <p:nvSpPr>
          <p:cNvPr id="10" name="Подзаголовок 2">
            <a:extLst>
              <a:ext uri="{FF2B5EF4-FFF2-40B4-BE49-F238E27FC236}">
                <a16:creationId xmlns:a16="http://schemas.microsoft.com/office/drawing/2014/main" id="{EDB794B2-E794-495B-9818-823E0E77DD75}"/>
              </a:ext>
            </a:extLst>
          </p:cNvPr>
          <p:cNvSpPr txBox="1">
            <a:spLocks/>
          </p:cNvSpPr>
          <p:nvPr/>
        </p:nvSpPr>
        <p:spPr>
          <a:xfrm>
            <a:off x="133199" y="2339009"/>
            <a:ext cx="1775791" cy="165576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0000" dirty="0"/>
              <a:t>2.</a:t>
            </a:r>
            <a:endParaRPr lang="ru-RU" sz="10000" dirty="0"/>
          </a:p>
        </p:txBody>
      </p:sp>
      <p:sp>
        <p:nvSpPr>
          <p:cNvPr id="11" name="Подзаголовок 2">
            <a:extLst>
              <a:ext uri="{FF2B5EF4-FFF2-40B4-BE49-F238E27FC236}">
                <a16:creationId xmlns:a16="http://schemas.microsoft.com/office/drawing/2014/main" id="{10F49EC9-E007-4A45-ABA0-7FAF482D54D4}"/>
              </a:ext>
            </a:extLst>
          </p:cNvPr>
          <p:cNvSpPr txBox="1">
            <a:spLocks/>
          </p:cNvSpPr>
          <p:nvPr/>
        </p:nvSpPr>
        <p:spPr>
          <a:xfrm>
            <a:off x="199459" y="4678736"/>
            <a:ext cx="1775791" cy="165576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0000" dirty="0"/>
              <a:t>3.</a:t>
            </a:r>
            <a:endParaRPr lang="ru-RU" sz="10000" dirty="0"/>
          </a:p>
        </p:txBody>
      </p:sp>
    </p:spTree>
    <p:extLst>
      <p:ext uri="{BB962C8B-B14F-4D97-AF65-F5344CB8AC3E}">
        <p14:creationId xmlns:p14="http://schemas.microsoft.com/office/powerpoint/2010/main" val="172905009"/>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TotalTime>
  <Words>127</Words>
  <Application>Microsoft Office PowerPoint</Application>
  <PresentationFormat>Широкоэкранный</PresentationFormat>
  <Paragraphs>37</Paragraphs>
  <Slides>13</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13</vt:i4>
      </vt:variant>
    </vt:vector>
  </HeadingPairs>
  <TitlesOfParts>
    <vt:vector size="18" baseType="lpstr">
      <vt:lpstr>Arial</vt:lpstr>
      <vt:lpstr>Calibri</vt:lpstr>
      <vt:lpstr>Calibri Light</vt:lpstr>
      <vt:lpstr>Wingdings</vt:lpstr>
      <vt:lpstr>Тема Office</vt:lpstr>
      <vt:lpstr>- … is/are … - … is/are in the west/east/north/south of … - You can see / visit /… in - There is/are … in… </vt:lpstr>
      <vt:lpstr>T – true, F- false 1. Scotland is bigger than England. 2. Highlands are agricultural, but Lowlands are wild and beautiful.  3. Edinburgh is the main industrial center.  4. All Scots speak English.  5. Scottish towns look like English ones.  6. The Scots have their own religion. </vt:lpstr>
      <vt:lpstr>T – true, F- false 1. Scotland is bigger than England. – T 2. Highlands are agricultural, but Lowlands are wild and beautiful.  3. Edinburgh is the main industrial center.  4. All Scots speak English.   5. Scottish towns look like English ones. 6. The Scots have their own religion. </vt:lpstr>
      <vt:lpstr>T – true, F- false 1. Scotland is bigger than England. – T 2. Highlands are agricultural, but Lowlands are wild and beautiful. – F (↔) 3. Edinburgh is the main industrial center.  4. All Scots speak English.  5. Scottish towns look like English ones.  6. The Scots have their own religion. </vt:lpstr>
      <vt:lpstr>T – true, F- false 1. Scotland is bigger than England. – T 2. Highlands are agricultural, but Lowlands are wild and beautiful. – F (↔) 3. Edinburgh is the main industrial center. – F (Glasgow) 4. All Scots speak English.  5. Scottish towns look like English ones. 6. The Scots have their own religion. </vt:lpstr>
      <vt:lpstr>T – true, F- false 1. Scotland is bigger than England. – T 2. Highlands are agricultural, but Lowlands are wild and beautiful. – F (↔) 3. Edinburgh is the main industrial center. – F (Glasgow) 4. All Scots speak English. – F (Some older people speak Gaelic)  5. Scottish towns look like English ones.  6. The Scots have their own religion. </vt:lpstr>
      <vt:lpstr>T – true, F- false 1. Scotland is bigger than England. – T 2. Highlands are agricultural, but Lowlands are wild and beautiful. – F (↔) 3. Edinburgh is the main industrial center. – F (Glasgow) 4. All Scots speak English. – F (Some older people speak Gaelic)  5. Scottish towns look like English ones. – F (They’re different) 6. The Scots have their own religion. </vt:lpstr>
      <vt:lpstr>T – true, F- false 1. Scotland is bigger than England. – T 2. Highlands are agricultural, but Lowlands are wild and beautiful. – F (↔) 3. Edinburgh is the main industrial center. – F (Glasgow) 4. All Scots speak English. – F (Some older people speak Gaelic)  5. Scottish towns look like English ones. – F (They’re different) 6. The Scots have their own religion. – T</vt:lpstr>
      <vt:lpstr>Презентация PowerPoint</vt:lpstr>
      <vt:lpstr>Презентация PowerPoint</vt:lpstr>
      <vt:lpstr>Do p. 101, ex 94 </vt:lpstr>
      <vt:lpstr>1. The North Sea 2. Highlands 3. Ben Nevis 4. Loch Ness 5. Aberdeen 6. Edinburgh 7. Glasgow</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user</cp:lastModifiedBy>
  <cp:revision>20</cp:revision>
  <dcterms:created xsi:type="dcterms:W3CDTF">2019-02-11T17:26:26Z</dcterms:created>
  <dcterms:modified xsi:type="dcterms:W3CDTF">2019-02-14T18:36:54Z</dcterms:modified>
</cp:coreProperties>
</file>