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6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793" autoAdjust="0"/>
  </p:normalViewPr>
  <p:slideViewPr>
    <p:cSldViewPr>
      <p:cViewPr varScale="1">
        <p:scale>
          <a:sx n="109" d="100"/>
          <a:sy n="109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06B7B7B-C0E7-467A-ADE8-21246DD2F9E3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E6D5DE0-CAAD-4996-A71E-9F8724E04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0;&#1085;&#1089;&#1072;&#1084;&#1073;&#1083;&#1100;%20&#1079;&#1074;&#1091;&#1082;&#1086;&#1074;%20&#1087;&#1088;&#1080;&#1088;&#1086;&#1076;&#1099;%20-%20&#1069;&#1082;&#1079;&#1086;&#1090;&#1080;&#1095;&#1077;&#1089;&#1082;&#1086;&#1077;%20&#1084;&#1077;&#1089;&#1090;&#1086;.mp3" TargetMode="Externa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1428736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1.В этот вечер море грустно.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4414" y="2285992"/>
            <a:ext cx="7085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2.В трубе грустно насвистывал ветер.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3286124"/>
            <a:ext cx="5441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3.Грустно от холода зимнего.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Категория состояния\пыльн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81742"/>
            <a:ext cx="8001056" cy="530504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357166"/>
            <a:ext cx="26323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Итоги урока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496" y="928670"/>
            <a:ext cx="1315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узнали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4" y="1500174"/>
            <a:ext cx="1992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научились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ÐÐ°ÑÑÐ¸Ð½ÐºÐ¸ Ð¿Ð¾ Ð·Ð°Ð¿ÑÐ¾ÑÑ ÐºÐ»Ð°ÑÑ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71678"/>
            <a:ext cx="6500858" cy="4318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71480"/>
            <a:ext cx="51835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«Категория состояния»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7554" y="3429000"/>
            <a:ext cx="16866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/>
              <a:t>Узнать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8992" y="4143380"/>
            <a:ext cx="2224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Научиться 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8992" y="5000636"/>
            <a:ext cx="2047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Отличать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3286124"/>
            <a:ext cx="12893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Цели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урока: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³ÑÑÑÑÐ½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1943891" cy="171451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8" name="Picture 4" descr="ÐÐ°ÑÑÐ¸Ð½ÐºÐ¸ Ð¿Ð¾ Ð·Ð°Ð¿ÑÐ¾ÑÑ Ð²ÐµÑÐµÐ»ÑÐµ Ð´ÐµÑ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57364"/>
            <a:ext cx="2298305" cy="157163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0" name="Picture 6" descr="ÐÐ°ÑÑÐ¸Ð½ÐºÐ¸ Ð¿Ð¾ Ð·Ð°Ð¿ÑÐ¾ÑÑ ÑÑÑÐ°ÑÐ½Ð¾ Ð´ÐµÑÑÐ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429000"/>
            <a:ext cx="2063466" cy="157163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2" name="Picture 8" descr="ÐÐ°ÑÑÐ¸Ð½ÐºÐ¸ Ð¿Ð¾ Ð·Ð°Ð¿ÑÐ¾ÑÑ ÑÐ¾Ð»Ð¾Ð´Ð½Ð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4929198"/>
            <a:ext cx="2625347" cy="150019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4" name="Picture 10" descr="ÐÐ°ÑÑÐ¸Ð½ÐºÐ¸ Ð¿Ð¾ Ð·Ð°Ð¿ÑÐ¾ÑÑ ÑÐ¸ÑÐ¾ Ð² Ð¿ÑÐ¸ÑÐ¾Ð´Ð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142852"/>
            <a:ext cx="2481041" cy="164307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6" name="Picture 12" descr="ÐÐ°ÑÑÐ¸Ð½ÐºÐ¸ Ð¿Ð¾ Ð·Ð°Ð¿ÑÐ¾ÑÑ ÑÐ²ÐµÑÐ°ÐµÑ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3143248"/>
            <a:ext cx="2423005" cy="171451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8" name="Picture 14" descr="ÐÐ°ÑÑÐ¸Ð½ÐºÐ¸ Ð¿Ð¾ Ð·Ð°Ð¿ÑÐ¾ÑÑ Ð³ÑÑÐ·Ð½Ð¾ Ð¾ÑÐµÐ½ÑÑ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1785926"/>
            <a:ext cx="2149048" cy="142911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40" name="Picture 16" descr="ÐÐ°ÑÑÐ¸Ð½ÐºÐ¸ Ð¿Ð¾ Ð·Ð°Ð¿ÑÐ¾ÑÑ Ð¼Ð¾ÑÐ¾Ð·Ð½Ð¾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6572264" y="4786322"/>
            <a:ext cx="2425490" cy="164307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042" name="AutoShape 18" descr="ÐÐ°ÑÑÐ¸Ð½ÐºÐ¸ Ð¿Ð¾ Ð·Ð°Ð¿ÑÐ¾ÑÑ Ð·Ð½Ð°Ðº Ð²Ð¾Ð¿ÑÐ¾Ñ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ÐÐ°ÑÑÐ¸Ð½ÐºÐ¸ Ð¿Ð¾ Ð·Ð°Ð¿ÑÐ¾ÑÑ Ð·Ð½Ð°Ðº Ð²Ð¾Ð¿ÑÐ¾Ñ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6" name="Picture 22" descr="ÐÐ°ÑÑÐ¸Ð½ÐºÐ¸ Ð¿Ð¾ Ð·Ð°Ð¿ÑÐ¾ÑÑ Ð·Ð½Ð°Ðº Ð²Ð¾Ð¿ÑÐ¾ÑÐ°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43174" y="785794"/>
            <a:ext cx="3810000" cy="4181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714356"/>
            <a:ext cx="7315849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Бывают дни: повеет тёплым ветром,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Проглянет солнце, ярко озаряя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 лес, и степь, и старую усадьбу,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Пригреет листья влажные в лесу,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Глядишь- и всё опять повеселело.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Как хорошо, кочующие птицы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Тогда у нас! Как весело и грустно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 пустом лесу меж чёрными ветвями,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Меж золотыми листьями берёз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Сияет наше ласковое небо!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И.Бунин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Ансамбль звуков природы - Экзотическое мест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72528" y="5786454"/>
            <a:ext cx="304800" cy="304800"/>
          </a:xfrm>
          <a:prstGeom prst="rect">
            <a:avLst/>
          </a:prstGeom>
        </p:spPr>
      </p:pic>
      <p:pic>
        <p:nvPicPr>
          <p:cNvPr id="1026" name="Picture 2" descr="ÐÐ°ÑÑÐ¸Ð½ÐºÐ¸ Ð¿Ð¾ Ð·Ð°Ð¿ÑÐ¾ÑÑ ÑÐºÐ·Ð¾ÑÐ¸ÑÐµÑÐºÐ¸Ð¹ Ð»ÐµÑ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5" y="928670"/>
            <a:ext cx="8786874" cy="4734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0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ÑÐºÐ·Ð¾ÑÐ¸ÑÐµÑÐºÐ¸Ð¹ Ð»ÐµÑ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928670"/>
            <a:ext cx="8786874" cy="47343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тегория состояния\больн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898" y="857233"/>
            <a:ext cx="7800754" cy="508623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атегория состояния\нельз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16323"/>
            <a:ext cx="7786741" cy="51778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атегория состояния\пасмурн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55000" cy="61849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100</Words>
  <Application>Microsoft Office PowerPoint</Application>
  <PresentationFormat>Экран (4:3)</PresentationFormat>
  <Paragraphs>25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2019-02-13T15:07:19Z</dcterms:created>
  <dcterms:modified xsi:type="dcterms:W3CDTF">2019-02-13T16:46:11Z</dcterms:modified>
</cp:coreProperties>
</file>