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988424" cy="1470025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Урок-путешествие по математике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653136"/>
            <a:ext cx="6400800" cy="2016224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Подготовил:  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учитель МБОУ СОШ №7 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Князева И.В.</a:t>
            </a:r>
            <a:endParaRPr lang="ru-RU" sz="2800" i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</a:rPr>
              <a:t> 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2276872"/>
            <a:ext cx="820444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Тема:</a:t>
            </a:r>
            <a:r>
              <a:rPr kumimoji="0" lang="ru-RU" sz="4400" b="1" i="0" u="none" strike="noStrike" kern="1200" normalizeH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«Единицы измерения  времени. Секунда»</a:t>
            </a:r>
            <a:endParaRPr kumimoji="0" lang="ru-RU" sz="44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2050" name="Picture 2" descr="http://img-news.dvhab.ru/i/dvnovosti/add_files/05110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7032"/>
            <a:ext cx="2483768" cy="29284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323528" y="404664"/>
            <a:ext cx="849694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Кинокамера делает 32 снимка за 2 с.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Сколько снимков делает эта камера 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Comic Sans MS" pitchFamily="66" charset="0"/>
              </a:rPr>
              <a:t>за 10с?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229600" cy="1143000"/>
          </a:xfrm>
        </p:spPr>
        <p:txBody>
          <a:bodyPr>
            <a:noAutofit/>
          </a:bodyPr>
          <a:lstStyle/>
          <a:p>
            <a:r>
              <a:rPr lang="ru-RU" sz="8800" b="1" cap="all" dirty="0" smtClean="0">
                <a:ln w="381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МОЛОДЦЫ</a:t>
            </a:r>
            <a:endParaRPr lang="ru-RU" sz="8800" b="1" cap="all" dirty="0">
              <a:ln w="381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24578" name="Picture 2" descr="http://www.yrok.net.ua/_bd/0/1885665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24944"/>
            <a:ext cx="7848872" cy="3933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4664"/>
            <a:ext cx="432048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dirty="0" smtClean="0">
                <a:latin typeface="Comic Sans MS" pitchFamily="66" charset="0"/>
              </a:rPr>
              <a:t>  «Кто с детских лет занимается математикой, тот развивает внимание, тренирует свой мозг, волю, воспитывает настойчивость и упорство в достижении цели»  </a:t>
            </a:r>
          </a:p>
          <a:p>
            <a:pPr algn="r">
              <a:buNone/>
            </a:pPr>
            <a:r>
              <a:rPr lang="ru-RU" sz="3000" dirty="0" err="1" smtClean="0">
                <a:latin typeface="Comic Sans MS" pitchFamily="66" charset="0"/>
              </a:rPr>
              <a:t>Маркушевич</a:t>
            </a:r>
            <a:r>
              <a:rPr lang="ru-RU" sz="3000" dirty="0" smtClean="0">
                <a:latin typeface="Comic Sans MS" pitchFamily="66" charset="0"/>
              </a:rPr>
              <a:t> А.И. </a:t>
            </a:r>
          </a:p>
          <a:p>
            <a:pPr>
              <a:buNone/>
            </a:pPr>
            <a:endParaRPr lang="ru-RU" dirty="0">
              <a:latin typeface="Comic Sans MS" pitchFamily="66" charset="0"/>
            </a:endParaRPr>
          </a:p>
        </p:txBody>
      </p:sp>
      <p:pic>
        <p:nvPicPr>
          <p:cNvPr id="1026" name="Picture 2" descr="http://naukarao.narod.ru/markushevi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60648"/>
            <a:ext cx="4302249" cy="610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www.coolwebmasters.com/uploads/posts/2012-03/1332499262_space-rocket-icon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98923">
            <a:off x="-1682627" y="3943126"/>
            <a:ext cx="4876800" cy="4876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62428E-6 L 0.77951 -0.90196 " pathEditMode="relative" ptsTypes="AA">
                                      <p:cBhvr>
                                        <p:cTn id="6" dur="3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95536" y="332656"/>
            <a:ext cx="374441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Чему равна треть суток?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43608" y="1628800"/>
            <a:ext cx="3744416" cy="93610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Чему равна половина суток?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36" y="5301208"/>
            <a:ext cx="3816424" cy="93610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Чему равны три четверти года?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12160" y="1628800"/>
            <a:ext cx="2088232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12 часов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92080" y="332656"/>
            <a:ext cx="2088232" cy="8640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8часов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92080" y="2852936"/>
            <a:ext cx="2088232" cy="86409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15 минут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12160" y="4077072"/>
            <a:ext cx="2088232" cy="8640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45 минут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15616" y="4077072"/>
            <a:ext cx="3744416" cy="936104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Чему равны три четверти часа?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95536" y="2852936"/>
            <a:ext cx="3744416" cy="9361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Чему равна четверть часа?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436096" y="5301208"/>
            <a:ext cx="2088232" cy="8640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9 месяцев</a:t>
            </a:r>
            <a:endParaRPr lang="ru-RU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085184"/>
            <a:ext cx="6696744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Comic Sans MS" pitchFamily="66" charset="0"/>
              </a:rPr>
              <a:t>Во сколько раз баобаб живёт дольше?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4437112"/>
            <a:ext cx="3960440" cy="7200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Баобаб – 4000 лет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4437112"/>
            <a:ext cx="4326632" cy="6480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Лиственница</a:t>
            </a:r>
            <a:r>
              <a:rPr lang="ru-RU" b="1" dirty="0" smtClean="0"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– 400 лет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6386" name="Picture 2" descr="http://prirodadi.ru/wp-content/uploads/2012/01/gde-baobaby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3312368" cy="40324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6390" name="Picture 6" descr="http://gt-art.com.ua/wp-content/uploads/2010/03/07-1-07-450x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60648"/>
            <a:ext cx="3240360" cy="40324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7020272" y="5085184"/>
            <a:ext cx="190872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mic Sans MS" pitchFamily="66" charset="0"/>
              </a:rPr>
              <a:t>(в</a:t>
            </a:r>
            <a:r>
              <a:rPr kumimoji="0" lang="ru-RU" sz="2800" b="1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mic Sans MS" pitchFamily="66" charset="0"/>
              </a:rPr>
              <a:t> 10 раз)</a:t>
            </a:r>
            <a:endParaRPr kumimoji="0" lang="ru-RU" sz="2800" b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0192" y="5949280"/>
            <a:ext cx="2592288" cy="6397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(2000 лет)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1520" y="4365104"/>
            <a:ext cx="8496944" cy="165618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latin typeface="Comic Sans MS" pitchFamily="66" charset="0"/>
              </a:rPr>
              <a:t>Сосна - 600 лет, ель в 2 раза дольше, а дуб на 800 лет дольше ели. </a:t>
            </a:r>
          </a:p>
          <a:p>
            <a:pPr algn="ctr">
              <a:buNone/>
            </a:pPr>
            <a:r>
              <a:rPr lang="ru-RU" sz="3200" b="1" dirty="0" smtClean="0">
                <a:latin typeface="Comic Sans MS" pitchFamily="66" charset="0"/>
              </a:rPr>
              <a:t>Сколько лет живёт дуб?</a:t>
            </a:r>
            <a:endParaRPr lang="ru-RU" sz="3200" b="1" dirty="0">
              <a:latin typeface="Comic Sans MS" pitchFamily="66" charset="0"/>
            </a:endParaRPr>
          </a:p>
        </p:txBody>
      </p:sp>
      <p:pic>
        <p:nvPicPr>
          <p:cNvPr id="18434" name="Picture 2" descr="http://www.realwood.ru/files/stati/sosn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2448272" cy="3810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8438" name="Picture 6" descr="http://fitoapteka.org/images/foto/000112/8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88640"/>
            <a:ext cx="2664296" cy="38884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8442" name="Picture 10" descr="http://cdn.hgtvgardens.com/dims4/GRDN/d7475af/2147483647/resize/616x/quality/90/?url=http%3A%2F%2Fcdn.hgtvgardens.com%2F82%2Faa%2Fc53f37fa40638cda52444779491a%2F1000_2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88640"/>
            <a:ext cx="2954801" cy="39604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1520" y="4509120"/>
            <a:ext cx="8568952" cy="16561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latin typeface="Comic Sans MS" pitchFamily="66" charset="0"/>
              </a:rPr>
              <a:t>Ель - 1200 лет, а рябина на 80 лет меньше. </a:t>
            </a:r>
          </a:p>
          <a:p>
            <a:pPr algn="ctr">
              <a:buNone/>
            </a:pPr>
            <a:r>
              <a:rPr lang="ru-RU" sz="3200" b="1" dirty="0" smtClean="0">
                <a:latin typeface="Comic Sans MS" pitchFamily="66" charset="0"/>
              </a:rPr>
              <a:t>Сколько лет может жить рябина? 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52120" y="5949280"/>
            <a:ext cx="2817639" cy="639762"/>
          </a:xfrm>
        </p:spPr>
        <p:txBody>
          <a:bodyPr/>
          <a:lstStyle/>
          <a:p>
            <a:pPr algn="r"/>
            <a:r>
              <a:rPr lang="ru-RU" dirty="0" smtClean="0">
                <a:latin typeface="Comic Sans MS" pitchFamily="66" charset="0"/>
              </a:rPr>
              <a:t>(1120 лет)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9458" name="Picture 2" descr="https://upload.wikimedia.org/wikipedia/commons/thumb/9/9d/Kuusk_Keila-Paldiski_rdt_%C3%A4%C3%A4res.jpg/265px-Kuusk_Keila-Paldiski_rdt_%C3%A4%C3%A4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3024336" cy="396044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9460" name="Picture 4" descr="http://www.vashsad.ua/downloads/image/encyclopedia/Sorbus/ryabin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60648"/>
            <a:ext cx="3816424" cy="393305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2200" y="4797152"/>
            <a:ext cx="2386608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(250 лет)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332656"/>
            <a:ext cx="4176464" cy="475252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Comic Sans MS" pitchFamily="66" charset="0"/>
              </a:rPr>
              <a:t>   </a:t>
            </a:r>
            <a:r>
              <a:rPr lang="ru-RU" dirty="0" smtClean="0">
                <a:latin typeface="Comic Sans MS" pitchFamily="66" charset="0"/>
              </a:rPr>
              <a:t>Берёза уже прожила 50 лет, что составляет пятую часть её жизни. </a:t>
            </a:r>
          </a:p>
          <a:p>
            <a:pPr>
              <a:buNone/>
            </a:pPr>
            <a:endParaRPr lang="ru-RU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latin typeface="Comic Sans MS" pitchFamily="66" charset="0"/>
              </a:rPr>
              <a:t>   Сколько лет может прожить берёза? 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20482" name="Picture 2" descr="http://cdn-frm-eu.wargaming.net/wot/ru/uploads/monthly_05_2014/post-11204840-0-23205700-13999156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4176464" cy="54006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g1.liveinternet.ru/images/attach/c/2/73/933/73933337_100_17506_l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560840" cy="6858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182185">
            <a:off x="5218561" y="2710845"/>
            <a:ext cx="424109" cy="2506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1844824"/>
            <a:ext cx="41679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4660802">
            <a:off x="3720000" y="2151937"/>
            <a:ext cx="447944" cy="3184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200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Урок-путешествие по математике</vt:lpstr>
      <vt:lpstr>Слайд 2</vt:lpstr>
      <vt:lpstr>Слайд 3</vt:lpstr>
      <vt:lpstr>Слайд 4</vt:lpstr>
      <vt:lpstr>Во сколько раз баобаб живёт дольше?</vt:lpstr>
      <vt:lpstr>Слайд 6</vt:lpstr>
      <vt:lpstr>Слайд 7</vt:lpstr>
      <vt:lpstr>(250 лет)</vt:lpstr>
      <vt:lpstr>Слайд 9</vt:lpstr>
      <vt:lpstr>Слайд 10</vt:lpstr>
      <vt:lpstr>МОЛОДЦЫ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Даша</dc:creator>
  <cp:lastModifiedBy>Ирина</cp:lastModifiedBy>
  <cp:revision>18</cp:revision>
  <dcterms:created xsi:type="dcterms:W3CDTF">2015-10-20T10:01:09Z</dcterms:created>
  <dcterms:modified xsi:type="dcterms:W3CDTF">2015-10-27T18:37:37Z</dcterms:modified>
</cp:coreProperties>
</file>