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2" r:id="rId3"/>
    <p:sldId id="259" r:id="rId4"/>
    <p:sldId id="256" r:id="rId5"/>
    <p:sldId id="261" r:id="rId6"/>
    <p:sldId id="258" r:id="rId7"/>
    <p:sldId id="260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660"/>
  </p:normalViewPr>
  <p:slideViewPr>
    <p:cSldViewPr>
      <p:cViewPr varScale="1">
        <p:scale>
          <a:sx n="86" d="100"/>
          <a:sy n="8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1\Desktop\&#1084;&#1072;&#1090;&#1077;&#1084;&#1072;&#1090;&#1080;&#1082;&#1072;\Zvuki_-_Aplodismenty._(xMusic.me).mp3" TargetMode="External"/><Relationship Id="rId6" Type="http://schemas.openxmlformats.org/officeDocument/2006/relationships/image" Target="../media/image11.gif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3" descr="23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1204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1571612"/>
            <a:ext cx="5586394" cy="17859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«Четвертый лишний»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(4-5 лет)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5572140"/>
            <a:ext cx="4929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buClr>
                <a:srgbClr val="F0A22E"/>
              </a:buClr>
              <a:buSzPct val="70000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Составила :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оспитатель Харченко О.А.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Users\1\Desktop\математика\0_8981a_bd52563f_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21220"/>
            <a:ext cx="3090880" cy="6636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13" descr="23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86908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000364" y="274638"/>
            <a:ext cx="6286544" cy="1143000"/>
          </a:xfrm>
        </p:spPr>
        <p:txBody>
          <a:bodyPr>
            <a:noAutofit/>
          </a:bodyPr>
          <a:lstStyle/>
          <a:p>
            <a:r>
              <a:rPr lang="ru-RU" sz="8000" b="1" i="1" spc="-15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 !</a:t>
            </a:r>
            <a:endParaRPr lang="ru-RU" sz="8000" b="1" spc="-15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Zvuki_-_Aplodismenty.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86776" y="5857892"/>
            <a:ext cx="304800" cy="304800"/>
          </a:xfrm>
          <a:prstGeom prst="rect">
            <a:avLst/>
          </a:prstGeom>
        </p:spPr>
      </p:pic>
      <p:pic>
        <p:nvPicPr>
          <p:cNvPr id="6" name="Picture 2" descr="C:\Users\1\Desktop\математика\0_8981a_bd52563f_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48"/>
            <a:ext cx="3714808" cy="6858048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3174" y="2000240"/>
            <a:ext cx="5173183" cy="4448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7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23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Закрепить умение находить четвертый лишний предмет и объяснить, почему он лишний.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000240"/>
            <a:ext cx="8572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развивать словесно-логическое мышление, умение классифицировать, сравнивать, обобщать, устанавливать причинно-следственные, пространственно-временные, логические связи.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Развивать зрительное восприятие.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Развивать монологическую и диалогическую речь.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Воспитывать внимательность, умение точно следовать инструкции, целеустремленность.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4714883"/>
            <a:ext cx="842968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20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cap="all" dirty="0" smtClean="0"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Ребёнку должен найти четвертую лишнею фигуру. Каждое нажатие определенной фигуры сопровождается соответствующим звуком и смайликом. предлагается внимательно рассмотреть картинки.  В каждом слайде 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13" descr="23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pic>
        <p:nvPicPr>
          <p:cNvPr id="4098" name="Picture 2" descr="C:\Users\1\Desktop\математика\GHxsfd5W7vc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1457776" y="-314824"/>
            <a:ext cx="6143668" cy="7487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23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</p:spPr>
      </p:pic>
      <p:pic>
        <p:nvPicPr>
          <p:cNvPr id="1027" name="Picture 3" descr="C:\Users\1\Desktop\математика\wA2BL3n4EUw (3)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785794"/>
            <a:ext cx="8030129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13" descr="23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7170" name="Picture 2" descr="http://babyspeech.ru/wp-content/uploads/2015/11/PJMCTIhtXKg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36600" y="869950"/>
            <a:ext cx="7670800" cy="5118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23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</p:spPr>
      </p:pic>
      <p:pic>
        <p:nvPicPr>
          <p:cNvPr id="4" name="Picture 2" descr="C:\Users\1\Desktop\математика\XXhVl98RKm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8244264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13" descr="23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5123" name="Picture 3" descr="C:\Users\1\Desktop\математика\cvnRZXC1aWg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36600" y="869950"/>
            <a:ext cx="7670800" cy="5118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13" descr="23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1506" name="Picture 2" descr="http://babyspeech.ru/wp-content/uploads/2015/11/a8BXK7TIO3w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389" y="571480"/>
            <a:ext cx="8099073" cy="5403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13" descr="23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22530" name="Picture 2" descr="http://babyspeech.ru/wp-content/uploads/2015/11/y0zXwTYHns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8351331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71</Words>
  <PresentationFormat>Экран (4:3)</PresentationFormat>
  <Paragraphs>9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«Четвертый лишний» (4-5 лет) </vt:lpstr>
      <vt:lpstr>Цель: Закрепить умение находить четвертый лишний предмет и объяснить, почему он лишний.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МОЛОДЦЫ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W7</cp:lastModifiedBy>
  <cp:revision>19</cp:revision>
  <dcterms:created xsi:type="dcterms:W3CDTF">2016-04-27T14:47:42Z</dcterms:created>
  <dcterms:modified xsi:type="dcterms:W3CDTF">2020-10-20T21:45:25Z</dcterms:modified>
</cp:coreProperties>
</file>