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F2224F6-07BB-45FF-A380-980E471AF8F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C0FB41E-326B-4073-B104-355F313D290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877414"/>
          </a:xfrm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болтунья Лида, мол,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Вовка выдумал.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болтать-то мне когда?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болтать-то некогда!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Драмкружок, кружок по фото,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Хоркружок - мне петь охота,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кружок по рисованью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Тоже все голосовали.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50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986509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Расстояние от Благовещенска до Москвы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Жанна Витальевна\Desktop\Учитель года 2020\skolko-letet-do-Blagoveshhenska-iz-Moskvy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46" y="1340768"/>
            <a:ext cx="866195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0918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</TotalTime>
  <Words>5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Солнцестояние</vt:lpstr>
      <vt:lpstr> Что болтунья Лида, мол, Это Вовка выдумал. А болтать-то мне когда? Мне болтать-то некогда!   Драмкружок, кружок по фото, Хоркружок - мне петь охота, За кружок по рисованью Тоже все голосовали. </vt:lpstr>
      <vt:lpstr>Расстояние от Благовещенска до Москвы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Что болтунья Лида, мол, Это Вовка выдумал. А болтать-то мне когда? Мне болтать-то некогда!   Драмкружок, кружок по фото, Хоркружок - мне петь охота, За кружок по рисованью Тоже все голосовали. </dc:title>
  <dc:creator>Жанна Витальевна</dc:creator>
  <cp:lastModifiedBy>Жанна Витальевна</cp:lastModifiedBy>
  <cp:revision>2</cp:revision>
  <dcterms:created xsi:type="dcterms:W3CDTF">2020-03-11T13:37:33Z</dcterms:created>
  <dcterms:modified xsi:type="dcterms:W3CDTF">2020-03-13T12:29:35Z</dcterms:modified>
</cp:coreProperties>
</file>