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928670"/>
            <a:ext cx="7215238" cy="147002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Орнитофауна </a:t>
            </a:r>
            <a:b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Печоро-Илычского заповедника 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050" name="AutoShape 2" descr="https://img-fotki.yandex.ru/get/6816/6903940.2a/0_8275b_901a9f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mg-fotki.yandex.ru/get/6816/6903940.2a/0_8275b_901a9f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g-fotki.yandex.ru/get/6816/6903940.2a/0_8275b_901a9fe_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C:\Users\МДОУ1\Downloads\DSC_2244.jpg"/>
          <p:cNvPicPr>
            <a:picLocks noChangeAspect="1" noChangeArrowheads="1"/>
          </p:cNvPicPr>
          <p:nvPr/>
        </p:nvPicPr>
        <p:blipFill>
          <a:blip r:embed="rId2" cstate="print"/>
          <a:srcRect l="29415"/>
          <a:stretch>
            <a:fillRect/>
          </a:stretch>
        </p:blipFill>
        <p:spPr bwMode="auto">
          <a:xfrm>
            <a:off x="5143504" y="2786058"/>
            <a:ext cx="2585629" cy="2454293"/>
          </a:xfrm>
          <a:prstGeom prst="rect">
            <a:avLst/>
          </a:prstGeom>
          <a:noFill/>
        </p:spPr>
      </p:pic>
      <p:pic>
        <p:nvPicPr>
          <p:cNvPr id="2056" name="Picture 8" descr="C:\Users\МДОУ1\Downloads\img30.jpg"/>
          <p:cNvPicPr>
            <a:picLocks noChangeAspect="1" noChangeArrowheads="1"/>
          </p:cNvPicPr>
          <p:nvPr/>
        </p:nvPicPr>
        <p:blipFill>
          <a:blip r:embed="rId3"/>
          <a:srcRect l="37500" t="25000" r="11718" b="8333"/>
          <a:stretch>
            <a:fillRect/>
          </a:stretch>
        </p:blipFill>
        <p:spPr bwMode="auto">
          <a:xfrm>
            <a:off x="1714480" y="2786058"/>
            <a:ext cx="2693436" cy="2651998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000100" y="285729"/>
            <a:ext cx="8143900" cy="785818"/>
          </a:xfrm>
          <a:prstGeom prst="rect">
            <a:avLst/>
          </a:prstGeom>
        </p:spPr>
        <p:txBody>
          <a:bodyPr anchor="b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Муниципальное дошкольное образовательное учреждение «Детский сад №1 общеразвивающего вида» пгт. Троицко-Печорск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071538" y="5500702"/>
            <a:ext cx="7215238" cy="1000108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Подготовила: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Савешкина Елена Владимировна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baseline="0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старший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 воспитатель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4643446"/>
            <a:ext cx="6500858" cy="176846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Среди лебедей обычен на пролете лебедь-кликун. Известны редкие случаи его гнездования на севере заповедника по Илычу. В последние годы стали регистрироваться залеты лебедя-шипуна.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71480"/>
            <a:ext cx="1829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лебедь-кликун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2530" name="Picture 2" descr="C:\Users\МДОУ1\Downloads\5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197324" cy="26527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929322" y="571480"/>
            <a:ext cx="17796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лебедь-шипун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2531" name="Picture 3" descr="C:\Users\МДОУ1\Downloads\Lebed-shipun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71612"/>
            <a:ext cx="3905244" cy="2639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Comic Sans MS" pitchFamily="66" charset="0"/>
              </a:rPr>
              <a:t>Соколообразные</a:t>
            </a: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142984"/>
            <a:ext cx="1825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чеглок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3554" name="Picture 2" descr="C:\Users\МДОУ1\Downloads\15cd42563f0c4220b533ee0fa202d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3357586" cy="2323385"/>
          </a:xfrm>
          <a:prstGeom prst="rect">
            <a:avLst/>
          </a:prstGeom>
          <a:noFill/>
        </p:spPr>
      </p:pic>
      <p:pic>
        <p:nvPicPr>
          <p:cNvPr id="23555" name="Picture 3" descr="C:\Users\МДОУ1\Downloads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50352"/>
            <a:ext cx="4127688" cy="343133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072198" y="1714488"/>
            <a:ext cx="112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Дербник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214818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Самым  обычным в заповеднике является чеглок, который широко распространен по всей территории, но приурочен к долинам рек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714356"/>
            <a:ext cx="3044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Обыкновенная  пустельга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4578" name="Picture 2" descr="C:\Users\МДОУ1\Downloads\1806d0f2fc5c86db636063b2f5bdb7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4405310" cy="29207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00826" y="642918"/>
            <a:ext cx="102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Сапсан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4579" name="Picture 3" descr="C:\Users\МДОУ1\Downloads\9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285860"/>
            <a:ext cx="3429000" cy="2286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4" y="4214818"/>
            <a:ext cx="63579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/>
              <a:t>Дербник</a:t>
            </a:r>
            <a:r>
              <a:rPr lang="ru-RU" dirty="0" smtClean="0"/>
              <a:t>, обыкновенная пустельга и особенно сапсан являются редкими гнездящимися птицами. Последние два вида отмечены только в горном районе. Кобчик в первые два десятилетия существования заповедника имел статус редкого гнездящегося вида.  Затем в течение 60 лет его здесь не регистрировали. И лишь в 2002 г. одиночную залетную особь наблюдали в окрестностях Якши.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Comic Sans MS" pitchFamily="66" charset="0"/>
              </a:rPr>
              <a:t>Курообразные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285860"/>
            <a:ext cx="1055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глухарь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5602" name="Picture 2" descr="C:\Users\МДОУ1\Downloads\02409620.jpg"/>
          <p:cNvPicPr>
            <a:picLocks noChangeAspect="1" noChangeArrowheads="1"/>
          </p:cNvPicPr>
          <p:nvPr/>
        </p:nvPicPr>
        <p:blipFill>
          <a:blip r:embed="rId2"/>
          <a:srcRect r="27146"/>
          <a:stretch>
            <a:fillRect/>
          </a:stretch>
        </p:blipFill>
        <p:spPr bwMode="auto">
          <a:xfrm>
            <a:off x="357158" y="2000240"/>
            <a:ext cx="4000528" cy="36684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86512" y="1428736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тетерев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5603" name="Picture 3" descr="C:\Users\МДОУ1\Downloads\1e112bf19e171e967a6466b485168b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3116"/>
            <a:ext cx="4207282" cy="2809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571480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рябчик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6626" name="Picture 2" descr="C:\Users\МДОУ1\Downloads\05080084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390574" cy="291607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86446" y="928670"/>
            <a:ext cx="2457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тундряная</a:t>
            </a:r>
            <a:r>
              <a:rPr lang="ru-RU" dirty="0" smtClean="0">
                <a:latin typeface="Comic Sans MS" pitchFamily="66" charset="0"/>
              </a:rPr>
              <a:t> куропатка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6627" name="Picture 3" descr="C:\Users\МДОУ1\Downloads\i (2).jpg"/>
          <p:cNvPicPr>
            <a:picLocks noChangeAspect="1" noChangeArrowheads="1"/>
          </p:cNvPicPr>
          <p:nvPr/>
        </p:nvPicPr>
        <p:blipFill>
          <a:blip r:embed="rId3"/>
          <a:srcRect l="9060" r="11993"/>
          <a:stretch>
            <a:fillRect/>
          </a:stretch>
        </p:blipFill>
        <p:spPr bwMode="auto">
          <a:xfrm>
            <a:off x="5072066" y="1643050"/>
            <a:ext cx="3681016" cy="3109912"/>
          </a:xfrm>
          <a:prstGeom prst="rect">
            <a:avLst/>
          </a:prstGeom>
          <a:noFill/>
        </p:spPr>
      </p:pic>
      <p:sp>
        <p:nvSpPr>
          <p:cNvPr id="2050" name="AutoShape 2" descr="https://static.wixstatic.com/media/c1ce1a_efdeef4077364df6b6cc228222f07f5f~mv2.jpg/v1/crop/x_72,y_137,w_530,h_338/fill/w_384,h_257,al_c,q_80,usm_0.66_1.00_0.01/c1ce1a_efdeef4077364df6b6cc228222f07f5f~mv2.webp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0034" y="5072074"/>
            <a:ext cx="78581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open sans"/>
                <a:cs typeface="Arial" pitchFamily="34" charset="0"/>
              </a:rPr>
              <a:t>Все они широко распространены по территории заповедника. Лишь </a:t>
            </a:r>
            <a:r>
              <a:rPr lang="ru-RU" sz="1400" dirty="0" err="1" smtClean="0">
                <a:solidFill>
                  <a:srgbClr val="000000"/>
                </a:solidFill>
                <a:latin typeface="open sans"/>
                <a:cs typeface="Arial" pitchFamily="34" charset="0"/>
              </a:rPr>
              <a:t>тундряная</a:t>
            </a:r>
            <a:r>
              <a:rPr lang="ru-RU" sz="1400" dirty="0" smtClean="0">
                <a:solidFill>
                  <a:srgbClr val="000000"/>
                </a:solidFill>
                <a:latin typeface="open sans"/>
                <a:cs typeface="Arial" pitchFamily="34" charset="0"/>
              </a:rPr>
              <a:t> куропатка, которая круглый год живет в тундрах.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Численность глухаря в два раза выше в равнинных лесах, чем в темнохвойной тайге предгорий Урала.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  <a:latin typeface="Comic Sans MS" pitchFamily="66" charset="0"/>
              </a:rPr>
              <a:t>Журавлеобразные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357298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серый журавль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8" name="Picture 4" descr="C:\Users\МДОУ1\Downloads\13c7f2cb9d53f8ae3badfba38667bc3f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733791" cy="280034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429256" y="1428736"/>
            <a:ext cx="1311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коростель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9" name="Picture 5" descr="C:\Users\МДОУ1\Downloads\korostel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071678"/>
            <a:ext cx="3854775" cy="30337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714356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погоныш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8674" name="Picture 2" descr="C:\Users\МДОУ1\Downloads\05530072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4143364" cy="2755337"/>
          </a:xfrm>
          <a:prstGeom prst="rect">
            <a:avLst/>
          </a:prstGeom>
          <a:noFill/>
        </p:spPr>
      </p:pic>
      <p:sp>
        <p:nvSpPr>
          <p:cNvPr id="28676" name="AutoShape 4" descr="https://static.wixstatic.com/media/c1ce1a_f140ad15301e4b3e9d43e66bdd034f04~mv2.jpg/v1/crop/x_0,y_120,w_836,h_715/fill/w_303,h_206,al_c,q_80,usm_0.66_1.00_0.01/c1ce1a_f140ad15301e4b3e9d43e66bdd034f04~mv2.webp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428728" y="4214818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open sans"/>
                <a:cs typeface="Arial" pitchFamily="34" charset="0"/>
              </a:rPr>
              <a:t>Средняя дата прилета журавлей – 26 апреля. Одиночные пары серого журавля встречаются в летнее время на обширных болотах равнинного и предгорного районах. Во второй половине августа вместе с уже летающими птенцами их можно наблюдать на берегах реки Печоры. Птенцов в выводке один-два. Коростель регистрируется не каждый год. В небольшом количестве гнездится на пойменных лугах равнинного и предгорного районов. Первые крики их регистрируются в первой декаде июня. Погоныш очень редкий, нерегулярно гнездящийся вид. Селится на лугах в пойме рек Печора и Илыч.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Результаты  изучения птиц Печоро-Илычского заповедника 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643998" cy="5429264"/>
          </a:xfrm>
        </p:spPr>
        <p:txBody>
          <a:bodyPr>
            <a:normAutofit fontScale="47500" lnSpcReduction="20000"/>
          </a:bodyPr>
          <a:lstStyle/>
          <a:p>
            <a:pPr algn="just" fontAlgn="base"/>
            <a:r>
              <a:rPr lang="ru-RU" sz="3800" dirty="0" smtClean="0"/>
              <a:t>1957г. - Работы Е.Н. Тепловой «Птицы района Печоро-Илычского заповедника». - 203 вида птиц</a:t>
            </a:r>
          </a:p>
          <a:p>
            <a:pPr algn="just" fontAlgn="base"/>
            <a:r>
              <a:rPr lang="ru-RU" sz="3800" dirty="0" smtClean="0"/>
              <a:t>с 1956 по 1989 годы (исследования </a:t>
            </a:r>
            <a:r>
              <a:rPr lang="ru-RU" sz="3800" dirty="0" err="1" smtClean="0"/>
              <a:t>Бешкарев</a:t>
            </a:r>
            <a:r>
              <a:rPr lang="ru-RU" sz="3800" dirty="0" smtClean="0"/>
              <a:t> и др.) – 207 видов птиц  За этот период исчезли 12 видов (черный аист, зимородок, кобчик, лесной жаворонок). Одновременно на территории заповедника было отмечено 14 новых видов – большой веретенник, большая и малая выпь, обыкновенный соловей, черный дрозд и ряд других залетных птиц. </a:t>
            </a:r>
          </a:p>
          <a:p>
            <a:pPr algn="just" fontAlgn="base"/>
            <a:r>
              <a:rPr lang="ru-RU" sz="3800" dirty="0" smtClean="0"/>
              <a:t>с ​2000 по 2012 (исследования </a:t>
            </a:r>
            <a:r>
              <a:rPr lang="ru-RU" sz="3800" dirty="0" err="1" smtClean="0"/>
              <a:t>Нейфельд</a:t>
            </a:r>
            <a:r>
              <a:rPr lang="ru-RU" sz="3800" dirty="0" smtClean="0"/>
              <a:t>, Теплов) – 242 вида птиц - видовой состав птиц заповедника пополнился: 165 гнездящихся видов, 25 пролетных и 52 залетных. В этот список не вошел ряд редких залетных видов, отмеченных только в 30-40 годах прошлого века, - луговой лунь, клуша и белокрылый жаворонок.</a:t>
            </a:r>
          </a:p>
          <a:p>
            <a:pPr algn="just" fontAlgn="base"/>
            <a:r>
              <a:rPr lang="ru-RU" sz="3800" dirty="0" smtClean="0"/>
              <a:t>​За последние 35 лет  список пополнился 20 новыми видами, которые не регистрировались в прошлом. Это, например, большая белая цапля, белощекая казарка, малый веретенник, золотистая щурка, поручейник. У части залетных видов ареалы расположены в более южных регионах (болотный лунь, камышница, сизоворонка), в восточных районах Сибири (сибирская горихвостка) или даже на североамериканском континенте (американская свиязь). У некоторых видов изменился статус их пребывания на территории заповедника. Здесь стали периодически гнездиться еще в недавнем прошлом залетные виды. К ним относятся большой веретенник, клинтух, ушастая сова, серый сорокопут, деряба и щегол.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Виды птиц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429684" cy="218599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Гагарообразные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 fontAlgn="base">
              <a:buNone/>
            </a:pPr>
            <a:r>
              <a:rPr lang="ru-RU" sz="2900" dirty="0" smtClean="0"/>
              <a:t> В фауне птиц заповедника к этому отряду относятся два вида – чернозобая и </a:t>
            </a:r>
            <a:r>
              <a:rPr lang="ru-RU" sz="2900" dirty="0" err="1" smtClean="0"/>
              <a:t>краснозобая</a:t>
            </a:r>
            <a:r>
              <a:rPr lang="ru-RU" sz="2900" dirty="0" smtClean="0"/>
              <a:t> гагары. Они являются редкими пролетными видами. Лишь единичные пары чернозобых гагар периодически гнездятся на небольших озерах, расположенных на обширных болотах </a:t>
            </a:r>
            <a:r>
              <a:rPr lang="ru-RU" sz="2900" dirty="0" err="1" smtClean="0"/>
              <a:t>Верхнеилычской</a:t>
            </a:r>
            <a:r>
              <a:rPr lang="ru-RU" sz="2900" dirty="0" smtClean="0"/>
              <a:t> низины.</a:t>
            </a:r>
          </a:p>
          <a:p>
            <a:endParaRPr lang="ru-RU" dirty="0"/>
          </a:p>
        </p:txBody>
      </p:sp>
      <p:pic>
        <p:nvPicPr>
          <p:cNvPr id="15362" name="Picture 2" descr="C:\Users\МДОУ1\Downloads\V8n9Z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357562"/>
            <a:ext cx="4214809" cy="3161107"/>
          </a:xfrm>
          <a:prstGeom prst="rect">
            <a:avLst/>
          </a:prstGeom>
          <a:noFill/>
        </p:spPr>
      </p:pic>
      <p:pic>
        <p:nvPicPr>
          <p:cNvPr id="15363" name="Picture 3" descr="C:\Users\МДОУ1\Downloads\red-throated-lo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214686"/>
            <a:ext cx="3809995" cy="2994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1"/>
            <a:ext cx="8229600" cy="3000396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Поганкообразные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 fontAlgn="base">
              <a:buNone/>
            </a:pPr>
            <a:r>
              <a:rPr lang="ru-RU" dirty="0" smtClean="0"/>
              <a:t>Представители этого отряда (а их всего 4 вида) на территории заповедника очень малочисленны. Отмечены единичные залеты малой и черношейной поганок. В последнее десятилетие небольшая колония гнездящихся красношейных поганок обнаружена на севере заповедника на небольшом озере среди обширного болотного массива. За все время зафиксировано лишь три случая залета большой поганки и только один раз в 2000 г. ее наблюдали в гнездовой период.</a:t>
            </a:r>
          </a:p>
          <a:p>
            <a:endParaRPr lang="ru-RU" dirty="0"/>
          </a:p>
        </p:txBody>
      </p:sp>
      <p:pic>
        <p:nvPicPr>
          <p:cNvPr id="16386" name="Picture 2" descr="C:\Users\МДОУ1\Downloads\Podiceps-aurit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357562"/>
            <a:ext cx="4352527" cy="3033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5"/>
            <a:ext cx="8229600" cy="2357454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Аистообразные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just" fontAlgn="base">
              <a:buNone/>
            </a:pPr>
            <a:r>
              <a:rPr lang="ru-RU" dirty="0" smtClean="0"/>
              <a:t>Все  виды этого отряда являются залетными. Из них большая выпь, малая выпь (волчок), белая большая цапля и черный аист регистрировались лишь в некоторые годы в единичном числе. Максимальное число в стае достигало 18 птиц. Достоверные факты гнездования серой цапли в бассейне верхнего течения Печоры отсутствуют. </a:t>
            </a:r>
          </a:p>
          <a:p>
            <a:endParaRPr lang="ru-RU" dirty="0"/>
          </a:p>
        </p:txBody>
      </p:sp>
      <p:pic>
        <p:nvPicPr>
          <p:cNvPr id="17410" name="Picture 2" descr="C:\Users\МДОУ1\Downloads\AF6I8004bitternl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14620"/>
            <a:ext cx="3893410" cy="2595953"/>
          </a:xfrm>
          <a:prstGeom prst="rect">
            <a:avLst/>
          </a:prstGeom>
          <a:noFill/>
        </p:spPr>
      </p:pic>
      <p:pic>
        <p:nvPicPr>
          <p:cNvPr id="17411" name="Picture 3" descr="C:\Users\МДОУ1\Downloads\517977_ma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643182"/>
            <a:ext cx="3725367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ДОУ1\Downloads\Большая-белая-цапля-фото.jpg"/>
          <p:cNvPicPr>
            <a:picLocks noChangeAspect="1" noChangeArrowheads="1"/>
          </p:cNvPicPr>
          <p:nvPr/>
        </p:nvPicPr>
        <p:blipFill>
          <a:blip r:embed="rId2"/>
          <a:srcRect l="18058"/>
          <a:stretch>
            <a:fillRect/>
          </a:stretch>
        </p:blipFill>
        <p:spPr bwMode="auto">
          <a:xfrm>
            <a:off x="571472" y="1285860"/>
            <a:ext cx="4286280" cy="35759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714356"/>
            <a:ext cx="2722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Белая  большая цапля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72264" y="2000240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Черный  аист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8435" name="Picture 3" descr="C:\Users\МДОУ1\Downloads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357562"/>
            <a:ext cx="3531005" cy="2805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Comic Sans MS" pitchFamily="66" charset="0"/>
              </a:rPr>
              <a:t>Гусеобразные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428759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sz="2800" dirty="0" smtClean="0"/>
              <a:t>29 видов:  из которых 12 – гнездящиеся, 6 – пролетные, 11 – залетные. Это утки, гуси  и лебеди. Из уток наиболее обычными гнездящимися видами являются гоголь, большой крохаль, чирок-свистунок и кряква. </a:t>
            </a:r>
          </a:p>
          <a:p>
            <a:endParaRPr lang="ru-RU" dirty="0"/>
          </a:p>
        </p:txBody>
      </p:sp>
      <p:pic>
        <p:nvPicPr>
          <p:cNvPr id="19458" name="Picture 2" descr="C:\Users\МДОУ1\Downloads\ptica_gogol_obyknovennyy_5_26073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86124"/>
            <a:ext cx="3549571" cy="23675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2714620"/>
            <a:ext cx="1040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Гоголь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9459" name="Picture 3" descr="C:\Users\МДОУ1\Downloads\scale_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643182"/>
            <a:ext cx="4429124" cy="293429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00562" y="5786454"/>
            <a:ext cx="46434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большой крохаль - </a:t>
            </a:r>
            <a:r>
              <a:rPr lang="ru-RU" dirty="0" smtClean="0"/>
              <a:t>Большой крохаль предпочитает реки с быстрым течением и прозрачной водой, богатые рыбой.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71546"/>
            <a:ext cx="2036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чирок-свистунок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482" name="Picture 2" descr="C:\Users\МДОУ1\Downloads\399_B19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310066" cy="32325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00826" y="1643050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кряква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483" name="Picture 3" descr="C:\Users\МДОУ1\Downloads\97873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857620" cy="266658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14414" y="5072074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Размножение чирка-свистунка и кряквы в заповеднике лимитируется распространением озер, число которых здесь ограничено. Эти виды устраивают гнезда на земле в непосредственной близости от воды.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85728"/>
            <a:ext cx="1334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Гуменник</a:t>
            </a:r>
            <a:r>
              <a:rPr lang="ru-RU" dirty="0" smtClean="0">
                <a:latin typeface="Comic Sans MS" pitchFamily="66" charset="0"/>
              </a:rPr>
              <a:t>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1506" name="Picture 2" descr="C:\Users\МДОУ1\Downloads\00070002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3400183" cy="25003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214942" y="357166"/>
            <a:ext cx="1986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белолобый гусь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1508" name="Picture 4" descr="C:\Users\МДОУ1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785794"/>
            <a:ext cx="4286280" cy="284635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57224" y="3357562"/>
            <a:ext cx="2396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atin typeface="Comic Sans MS" pitchFamily="66" charset="0"/>
              </a:rPr>
              <a:t>краснозобая</a:t>
            </a:r>
            <a:r>
              <a:rPr lang="ru-RU" dirty="0" smtClean="0">
                <a:latin typeface="Comic Sans MS" pitchFamily="66" charset="0"/>
              </a:rPr>
              <a:t> казарка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1509" name="Picture 5" descr="C:\Users\МДОУ1\Downloads\11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857628"/>
            <a:ext cx="4214810" cy="279890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714876" y="3929066"/>
            <a:ext cx="42148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Все виды гусей являются в основном пролетными видами. Их весенний пролет выражен слабо, его интенсивность усиливается лишь осенью. Чаще летят </a:t>
            </a:r>
            <a:r>
              <a:rPr lang="ru-RU" dirty="0" err="1" smtClean="0"/>
              <a:t>гуменник</a:t>
            </a:r>
            <a:r>
              <a:rPr lang="ru-RU" dirty="0" smtClean="0"/>
              <a:t> и белолобый гусь, периодически наблюдается </a:t>
            </a:r>
            <a:r>
              <a:rPr lang="ru-RU" dirty="0" err="1" smtClean="0"/>
              <a:t>краснозобая</a:t>
            </a:r>
            <a:r>
              <a:rPr lang="ru-RU" dirty="0" smtClean="0"/>
              <a:t> казарка. Средняя дата весеннего пролета гусей приходится на 22 апреля.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767</Words>
  <PresentationFormat>Экран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Орнитофауна  Печоро-Илычского заповедника </vt:lpstr>
      <vt:lpstr>Результаты  изучения птиц Печоро-Илычского заповедника </vt:lpstr>
      <vt:lpstr>Виды птиц</vt:lpstr>
      <vt:lpstr>Слайд 4</vt:lpstr>
      <vt:lpstr>Слайд 5</vt:lpstr>
      <vt:lpstr>Слайд 6</vt:lpstr>
      <vt:lpstr>Гусеобразные </vt:lpstr>
      <vt:lpstr>Слайд 8</vt:lpstr>
      <vt:lpstr> </vt:lpstr>
      <vt:lpstr>Слайд 10</vt:lpstr>
      <vt:lpstr>Соколообразные  </vt:lpstr>
      <vt:lpstr>Слайд 12</vt:lpstr>
      <vt:lpstr>Курообразные</vt:lpstr>
      <vt:lpstr>Слайд 14</vt:lpstr>
      <vt:lpstr>Журавлеобразные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Орнитофауна  Печоро-Илычского заповедника </dc:title>
  <dc:creator>МДОУ1</dc:creator>
  <cp:lastModifiedBy>mdoud</cp:lastModifiedBy>
  <cp:revision>13</cp:revision>
  <dcterms:created xsi:type="dcterms:W3CDTF">2021-04-01T10:28:16Z</dcterms:created>
  <dcterms:modified xsi:type="dcterms:W3CDTF">2022-03-09T10:08:57Z</dcterms:modified>
</cp:coreProperties>
</file>