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1" r:id="rId2"/>
    <p:sldId id="283" r:id="rId3"/>
    <p:sldId id="278" r:id="rId4"/>
    <p:sldId id="279" r:id="rId5"/>
    <p:sldId id="284" r:id="rId6"/>
    <p:sldId id="281" r:id="rId7"/>
    <p:sldId id="285" r:id="rId8"/>
    <p:sldId id="276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ван Роженцев" initials="ИР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6" autoAdjust="0"/>
    <p:restoredTop sz="93825" autoAdjust="0"/>
  </p:normalViewPr>
  <p:slideViewPr>
    <p:cSldViewPr>
      <p:cViewPr varScale="1">
        <p:scale>
          <a:sx n="61" d="100"/>
          <a:sy n="61" d="100"/>
        </p:scale>
        <p:origin x="2386" y="53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700" y="84"/>
      </p:cViewPr>
      <p:guideLst/>
    </p:cSldViewPr>
  </p:notes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04460-D051-48F1-A156-6916F26741CE}" type="datetimeFigureOut">
              <a:rPr lang="ru-RU" smtClean="0"/>
              <a:t>10.11.2024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B60AF-C928-4355-9B9F-850E5EEB55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6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7"/>
            <a:ext cx="1543050" cy="78020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7"/>
            <a:ext cx="4514850" cy="780203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423862" y="1208803"/>
            <a:ext cx="6010275" cy="88334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200" b="1" kern="10" spc="0" dirty="0">
                <a:ln>
                  <a:noFill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КОНКУРСНЫЕ МАТЕРИАЛЫ</a:t>
            </a:r>
          </a:p>
        </p:txBody>
      </p:sp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260117" y="1907705"/>
            <a:ext cx="6375399" cy="81185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b="1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873125" y="3295763"/>
            <a:ext cx="5561012" cy="108729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308"/>
              </a:avLst>
            </a:prstTxWarp>
          </a:bodyPr>
          <a:lstStyle/>
          <a:p>
            <a:pPr algn="ctr" rtl="0">
              <a:buNone/>
            </a:pPr>
            <a:r>
              <a:rPr lang="ru-RU" sz="3600" b="1" kern="10" spc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 "</a:t>
            </a:r>
            <a:r>
              <a:rPr lang="ru-RU" sz="32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Великого</a:t>
            </a:r>
            <a:r>
              <a:rPr lang="ru-RU" sz="3600" b="1" kern="10" spc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32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отечества</a:t>
            </a:r>
            <a:r>
              <a:rPr lang="ru-RU" sz="3600" b="1" kern="10" spc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32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достойные</a:t>
            </a:r>
            <a:r>
              <a:rPr lang="ru-RU" sz="3600" b="1" kern="10" spc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ru-RU" sz="32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сыны</a:t>
            </a:r>
            <a:r>
              <a:rPr lang="ru-RU" sz="3600" b="1" kern="10" spc="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"</a:t>
            </a:r>
          </a:p>
        </p:txBody>
      </p:sp>
      <p:sp>
        <p:nvSpPr>
          <p:cNvPr id="5" name="WordArt 5"/>
          <p:cNvSpPr>
            <a:spLocks noChangeArrowheads="1" noChangeShapeType="1" noTextEdit="1"/>
          </p:cNvSpPr>
          <p:nvPr/>
        </p:nvSpPr>
        <p:spPr bwMode="auto">
          <a:xfrm>
            <a:off x="774469" y="2930578"/>
            <a:ext cx="5616575" cy="830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79959" y="3681412"/>
            <a:ext cx="651475" cy="46159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200" b="1" kern="10" dirty="0"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Тема</a:t>
            </a:r>
            <a:r>
              <a:rPr lang="ru-RU" sz="2000" kern="10" spc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/>
                <a:cs typeface="Times New Roman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5912" y="4440209"/>
            <a:ext cx="611822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Городской смотр строя и песни среди воспитанников дошкольных групп муниципальных бюджетных общеобразовательных учреждений и муниципальных автономных дошкольных образовательных учреждений города Югорска</a:t>
            </a: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 </a:t>
            </a: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Инструктор по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физо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: </a:t>
            </a:r>
            <a:r>
              <a:rPr lang="ru-RU" sz="20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Роженцева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Людмила Алексеевна,</a:t>
            </a: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  высшая квалификационная категория	</a:t>
            </a:r>
          </a:p>
          <a:p>
            <a:pPr algn="ctr"/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	</a:t>
            </a:r>
          </a:p>
          <a:p>
            <a:pPr algn="ctr"/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4905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56" y="611560"/>
            <a:ext cx="6264696" cy="752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Многое дорого человеку в жизни. Но есть самое дорогое, без чего нельзя жить, - Родина. Чтобы она спокойно вставала по утрам, звенела детскими голосами и расцветала садами, чтобы взлетали вверх мирные ракеты – надевает человек военную форму. Праздник военных особенно значим для мальчишек всех возрастов – ведь отвага и верность долгу всегда вызывали восхищение у ребят и желание подражать. Дети знакомятся с армейскими буднями, осваивают строевые команды, участвуют в учениях, выполняют боевые задания, преодолевают полосы препятствий, устраивают веселые привалы и даже получают награды вне очереди – ну все как в жизни! Мир ребенка должен быть добрым, ярким, интересным.</a:t>
            </a:r>
          </a:p>
        </p:txBody>
      </p:sp>
    </p:spTree>
    <p:extLst>
      <p:ext uri="{BB962C8B-B14F-4D97-AF65-F5344CB8AC3E}">
        <p14:creationId xmlns:p14="http://schemas.microsoft.com/office/powerpoint/2010/main" val="2695852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548681" y="127472"/>
            <a:ext cx="3600400" cy="392112"/>
          </a:xfrm>
          <a:prstGeom prst="rect">
            <a:avLst/>
          </a:prstGeom>
        </p:spPr>
        <p:txBody>
          <a:bodyPr wrap="none" numCol="1" fromWordArt="1">
            <a:prstTxWarp prst="textPlai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Городской смотр строя и песни</a:t>
            </a:r>
          </a:p>
        </p:txBody>
      </p:sp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332657" y="683568"/>
            <a:ext cx="2917825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Команда "Стрельцы"</a:t>
            </a: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5229201" y="323528"/>
            <a:ext cx="1153666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2 место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188640" y="1043608"/>
            <a:ext cx="6408712" cy="7416824"/>
            <a:chOff x="404664" y="899592"/>
            <a:chExt cx="6264695" cy="7416824"/>
          </a:xfrm>
        </p:grpSpPr>
        <p:pic>
          <p:nvPicPr>
            <p:cNvPr id="6" name="Рисунок 5" descr="C:\Documents and Settings\rozenceva\Рабочий стол\моя\фото\смотр строя2010г\P1010788.JPG"/>
            <p:cNvPicPr/>
            <p:nvPr/>
          </p:nvPicPr>
          <p:blipFill>
            <a:blip r:embed="rId2" cstate="print"/>
            <a:srcRect t="8240" r="11418"/>
            <a:stretch>
              <a:fillRect/>
            </a:stretch>
          </p:blipFill>
          <p:spPr bwMode="auto">
            <a:xfrm>
              <a:off x="404664" y="1259632"/>
              <a:ext cx="3036971" cy="226193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7" name="Рисунок 6" descr="C:\Documents and Settings\rozenceva\Рабочий стол\моя\фото\смотр строя2010г\P1010855.JPG"/>
            <p:cNvPicPr/>
            <p:nvPr/>
          </p:nvPicPr>
          <p:blipFill>
            <a:blip r:embed="rId3" cstate="print"/>
            <a:srcRect l="12889" r="28722" b="-8"/>
            <a:stretch>
              <a:fillRect/>
            </a:stretch>
          </p:blipFill>
          <p:spPr bwMode="auto">
            <a:xfrm>
              <a:off x="548680" y="5292080"/>
              <a:ext cx="2266950" cy="2959769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8" name="Рисунок 7" descr="C:\Documents and Settings\rozenceva\Рабочий стол\моя\фото\смотр строя2010г\P1010842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45024" y="3275856"/>
              <a:ext cx="2988845" cy="2261937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9" name="Рисунок 8" descr="C:\Documents and Settings\rozenceva\Рабочий стол\моя\фото\смотр строя2010г\P1010864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8960" y="5796136"/>
              <a:ext cx="3528392" cy="2520280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  <p:pic>
          <p:nvPicPr>
            <p:cNvPr id="10" name="Рисунок 9" descr="C:\Documents and Settings\rozenceva\Рабочий стол\моя\фото\смотр строя2010г\P1010823.JPG"/>
            <p:cNvPicPr/>
            <p:nvPr/>
          </p:nvPicPr>
          <p:blipFill>
            <a:blip r:embed="rId6" cstate="print"/>
            <a:srcRect l="2280" t="11024" r="4015" b="-87"/>
            <a:stretch>
              <a:fillRect/>
            </a:stretch>
          </p:blipFill>
          <p:spPr bwMode="auto">
            <a:xfrm>
              <a:off x="3573016" y="899592"/>
              <a:ext cx="3096343" cy="2232248"/>
            </a:xfrm>
            <a:prstGeom prst="roundRect">
              <a:avLst>
                <a:gd name="adj" fmla="val 4167"/>
              </a:avLst>
            </a:prstGeom>
            <a:solidFill>
              <a:srgbClr val="FFFFFF"/>
            </a:solidFill>
            <a:ln w="76200" cap="sq">
              <a:solidFill>
                <a:srgbClr val="EAEAEA"/>
              </a:solidFill>
              <a:miter lim="800000"/>
            </a:ln>
            <a:effectLst>
              <a:reflection blurRad="12700" stA="33000" endPos="28000" dist="5000" dir="5400000" sy="-100000" algn="bl" rotWithShape="0"/>
            </a:effectLst>
            <a:scene3d>
              <a:camera prst="orthographicFront"/>
              <a:lightRig rig="threePt" dir="t">
                <a:rot lat="0" lon="0" rev="2700000"/>
              </a:lightRig>
            </a:scene3d>
            <a:sp3d contourW="6350">
              <a:bevelT h="38100"/>
              <a:contourClr>
                <a:srgbClr val="C0C0C0"/>
              </a:contourClr>
            </a:sp3d>
          </p:spPr>
        </p:pic>
      </p:grpSp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3922242" y="8748464"/>
            <a:ext cx="2460625" cy="2160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  <a:cs typeface="Arial"/>
              </a:rPr>
              <a:t>февраль</a:t>
            </a:r>
            <a:r>
              <a:rPr lang="ru-RU" sz="1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 2020 г.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8641" y="3923929"/>
            <a:ext cx="3106787" cy="1323439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Участники городского смотра строя и песни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дети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подготовительных групп</a:t>
            </a:r>
          </a:p>
        </p:txBody>
      </p:sp>
    </p:spTree>
    <p:extLst>
      <p:ext uri="{BB962C8B-B14F-4D97-AF65-F5344CB8AC3E}">
        <p14:creationId xmlns:p14="http://schemas.microsoft.com/office/powerpoint/2010/main" val="353418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WordArt 1"/>
          <p:cNvSpPr>
            <a:spLocks noChangeArrowheads="1" noChangeShapeType="1" noTextEdit="1"/>
          </p:cNvSpPr>
          <p:nvPr/>
        </p:nvSpPr>
        <p:spPr bwMode="auto">
          <a:xfrm>
            <a:off x="1304764" y="251520"/>
            <a:ext cx="4104456" cy="360040"/>
          </a:xfrm>
          <a:prstGeom prst="rect">
            <a:avLst/>
          </a:prstGeom>
        </p:spPr>
        <p:txBody>
          <a:bodyPr wrap="none" numCol="1" fromWordArt="1">
            <a:prstTxWarp prst="textPlai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Городской смотр строя и песни</a:t>
            </a:r>
          </a:p>
        </p:txBody>
      </p:sp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548681" y="755576"/>
            <a:ext cx="2208213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Impact"/>
              </a:rPr>
              <a:t>Команда</a:t>
            </a:r>
            <a:r>
              <a:rPr lang="ru-RU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"Богатыри"</a:t>
            </a: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5024209" y="1960806"/>
            <a:ext cx="1378943" cy="349615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I</a:t>
            </a:r>
            <a:r>
              <a:rPr lang="ru-RU" sz="16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место</a:t>
            </a:r>
          </a:p>
        </p:txBody>
      </p:sp>
      <p:pic>
        <p:nvPicPr>
          <p:cNvPr id="13" name="Рисунок 12" descr="C:\Documents and Settings\rozenceva\Рабочий стол\моя\фото\23 февраля-2012г\IMG_0172.jpg"/>
          <p:cNvPicPr/>
          <p:nvPr/>
        </p:nvPicPr>
        <p:blipFill>
          <a:blip r:embed="rId2" cstate="print"/>
          <a:srcRect l="10278" t="13067" r="4254" b="6400"/>
          <a:stretch>
            <a:fillRect/>
          </a:stretch>
        </p:blipFill>
        <p:spPr bwMode="auto">
          <a:xfrm>
            <a:off x="548680" y="1187624"/>
            <a:ext cx="3240360" cy="2232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Рисунок 13" descr="C:\Documents and Settings\rozenceva\Рабочий стол\моя\фото\23 февраля-2012г\IMG_0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6992" y="2627784"/>
            <a:ext cx="3240360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 descr="C:\Documents and Settings\rozenceva\Рабочий стол\моя\фото\23 февраля-2012г\IMG_02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0928" y="6228184"/>
            <a:ext cx="3816424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Рисунок 14" descr="C:\Documents and Settings\rozenceva\Рабочий стол\моя\фото\23 февраля-2012г\IMG_010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2677" y="4641107"/>
            <a:ext cx="3456384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260649" y="3563888"/>
            <a:ext cx="3096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Мы войско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 Ильи Муромца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Встанем все, как один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за землю русскую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2656" y="860444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7 февраля 2021 г.</a:t>
            </a:r>
          </a:p>
        </p:txBody>
      </p:sp>
      <p:pic>
        <p:nvPicPr>
          <p:cNvPr id="11" name="Рисунок 10" descr="C:\Documents and Settings\rozenceva\Рабочий стол\моя\фото\23 февраля-2012г\IMG_02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2936" y="6300192"/>
            <a:ext cx="3816424" cy="23762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85197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251520"/>
            <a:ext cx="61206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Городской смотр строя и песни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932" y="802567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Impact"/>
              </a:rPr>
              <a:t>Команда</a:t>
            </a:r>
            <a:r>
              <a:rPr lang="ru-RU" sz="24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«Козаки"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21970" y="827584"/>
            <a:ext cx="13853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I</a:t>
            </a:r>
            <a:r>
              <a:rPr lang="ru-RU" sz="28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</a:t>
            </a:r>
            <a:r>
              <a:rPr lang="en-US" sz="28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</a:t>
            </a:r>
            <a:r>
              <a:rPr lang="ru-RU" sz="28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место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5107" y="1384978"/>
            <a:ext cx="3831483" cy="1711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ВОТ  ТАКИЕ МЫ Ребята –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ВСЕ  лихие КАЗАЧАТА</a:t>
            </a:r>
            <a:b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ВЕК ГОТОВЫ В ДРУЖБЕ ЖИТЬ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И РОССИЕЙ ДОРОЖИТЬ </a:t>
            </a: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!</a:t>
            </a:r>
          </a:p>
        </p:txBody>
      </p:sp>
      <p:pic>
        <p:nvPicPr>
          <p:cNvPr id="6" name="Рисунок 5" descr="G:\Новая папка (2)\IMG_34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63" y="6083862"/>
            <a:ext cx="3686175" cy="24612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9" descr="H:\моя\фото\смотр строя2014-казаки; веселые старты\IMG_34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285" y="4902556"/>
            <a:ext cx="3500609" cy="23337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2" descr="H:\моя\фото\смотр строя2014-казаки; веселые старты\IMG_344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36" y="3347864"/>
            <a:ext cx="3697648" cy="24650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4437112" y="8532440"/>
            <a:ext cx="20603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  <a:cs typeface="Arial"/>
              </a:rPr>
              <a:t>февраль</a:t>
            </a:r>
            <a:r>
              <a:rPr lang="ru-RU" sz="20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 2022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53624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672" y="25152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Городской смотр строя и песни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2656" y="75557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Impact"/>
              </a:rPr>
              <a:t>Команда</a:t>
            </a:r>
            <a:r>
              <a:rPr lang="ru-RU" sz="28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«ГУСАРЫ"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92215" y="8438583"/>
            <a:ext cx="28803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1</a:t>
            </a:r>
            <a:r>
              <a:rPr lang="ru-RU" sz="2000" b="1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 февраля 2023 г.</a:t>
            </a:r>
          </a:p>
        </p:txBody>
      </p:sp>
      <p:pic>
        <p:nvPicPr>
          <p:cNvPr id="7" name="Рисунок 6" descr="C:\Documents and Settings\rozenceva\Рабочий стол\моя\фото\смотр строя 2013\IMG_00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2525" y="1017186"/>
            <a:ext cx="3169856" cy="223774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 descr="C:\Documents and Settings\rozenceva\Рабочий стол\моя\фото\смотр строя 2013\IMG_00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1770923"/>
            <a:ext cx="2916324" cy="21753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 descr="C:\Documents and Settings\rozenceva\Рабочий стол\моя\фото\смотр строя 2013\IMG_001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2996" y="3808436"/>
            <a:ext cx="3169856" cy="23042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 descr="C:\Documents and Settings\rozenceva\Рабочий стол\моя\фото\смотр строя 2013\IMG_00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797" y="6112692"/>
            <a:ext cx="3312368" cy="24463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476672" y="4347845"/>
            <a:ext cx="2916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  <a:latin typeface="Constantia" panose="02030602050306030303" pitchFamily="18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80082" y="4182996"/>
            <a:ext cx="3312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 СУРОВЫХ ПОХОДАХ, В ОГНЕ И В БОЮ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КАК ЗНАМЯ ПРОНОСИМ МЫ ПЕСНЮ СВОЮ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МЫ ХРАБРЫЕ ВНУКИ ВОЕННЫХ ЛИХИХ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И ДЕДАМ НЕ СТЫДНО ЗА ВНУКОВ СВОИХ,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82197" y="7492982"/>
            <a:ext cx="13003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I</a:t>
            </a:r>
            <a:r>
              <a:rPr lang="ru-RU" sz="2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</a:t>
            </a:r>
            <a:r>
              <a:rPr lang="en-US" sz="2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I </a:t>
            </a:r>
            <a:r>
              <a:rPr lang="ru-RU" sz="24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место</a:t>
            </a:r>
          </a:p>
        </p:txBody>
      </p:sp>
    </p:spTree>
    <p:extLst>
      <p:ext uri="{BB962C8B-B14F-4D97-AF65-F5344CB8AC3E}">
        <p14:creationId xmlns:p14="http://schemas.microsoft.com/office/powerpoint/2010/main" val="2489028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80" y="251520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Городской смотр строя и песни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8680" y="731562"/>
            <a:ext cx="3931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Impact"/>
              </a:rPr>
              <a:t>Команда</a:t>
            </a:r>
            <a:r>
              <a:rPr lang="ru-RU" sz="2400" b="1" kern="10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/>
              </a:rPr>
              <a:t> «Морская пехота"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83569" y="735650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II</a:t>
            </a: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</a:t>
            </a:r>
            <a:r>
              <a:rPr lang="en-US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 </a:t>
            </a:r>
            <a:r>
              <a:rPr lang="ru-RU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место</a:t>
            </a:r>
          </a:p>
        </p:txBody>
      </p:sp>
      <p:pic>
        <p:nvPicPr>
          <p:cNvPr id="5" name="Рисунок 4" descr="F:\ФОТКИ\IMG_213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7" t="12688" r="6647"/>
          <a:stretch/>
        </p:blipFill>
        <p:spPr bwMode="auto">
          <a:xfrm>
            <a:off x="3648405" y="6207230"/>
            <a:ext cx="3065359" cy="216363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F:\ФОТКИ\IMG_21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00" y="6372000"/>
            <a:ext cx="3173748" cy="20229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6" t="6418" r="5607" b="12501"/>
          <a:stretch/>
        </p:blipFill>
        <p:spPr bwMode="auto">
          <a:xfrm>
            <a:off x="397628" y="1331640"/>
            <a:ext cx="2475220" cy="20025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05608" y="8470694"/>
            <a:ext cx="23559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  <a:cs typeface="Arial"/>
              </a:rPr>
              <a:t>МАРТ</a:t>
            </a:r>
            <a:r>
              <a:rPr lang="ru-RU" sz="2000" b="1" kern="10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/>
                <a:cs typeface="Arial"/>
              </a:rPr>
              <a:t> 2024 г. 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" t="14865" r="25574" b="24663"/>
          <a:stretch/>
        </p:blipFill>
        <p:spPr bwMode="auto">
          <a:xfrm>
            <a:off x="3161776" y="1193227"/>
            <a:ext cx="3397885" cy="17379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5" t="26351" r="25549" b="29054"/>
          <a:stretch/>
        </p:blipFill>
        <p:spPr bwMode="auto">
          <a:xfrm>
            <a:off x="1269000" y="4572000"/>
            <a:ext cx="3589655" cy="14897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06791" y="2672150"/>
            <a:ext cx="3429000" cy="235449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ДРУЖНО МЫ ЖИВЕМ НЕ ТУЖИМ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МЫ В МОРСКОЙ ПЕХОТЕ СЛУЖИМ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КОРАБЛИ И САМОЛЕТЫ,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ВАМ ПРИВЕТ ОТ МОРПЕХОТЫ!</a:t>
            </a: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  <a:t>НАШ ДЕВИЗ: НЕ ОТСТУПАТЬ, ЗЕМЛЮ ГРУДЬЮ ЗАЩИЩАТЬ!</a:t>
            </a:r>
            <a:br>
              <a:rPr lang="ru-RU" sz="1400" b="1" cap="all" dirty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Constantia" pitchFamily="18" charset="0"/>
              </a:rPr>
            </a:br>
            <a:endParaRPr lang="ru-RU" sz="14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800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4664" y="827584"/>
            <a:ext cx="5976664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Пройдёт немного времени, </a:t>
            </a:r>
          </a:p>
          <a:p>
            <a:pPr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наши мальчишки подрастут </a:t>
            </a:r>
          </a:p>
          <a:p>
            <a:pPr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 займут место тех, </a:t>
            </a:r>
          </a:p>
          <a:p>
            <a:pPr algn="ctr">
              <a:lnSpc>
                <a:spcPct val="150000"/>
              </a:lnSpc>
            </a:pP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кто стоит на страже нашей Родины.</a:t>
            </a:r>
          </a:p>
          <a:p>
            <a:pPr algn="ctr"/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25450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362</Words>
  <Application>Microsoft Office PowerPoint</Application>
  <PresentationFormat>Экран 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Constantia</vt:lpstr>
      <vt:lpstr>Georgia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Татьяна Кутузова</cp:lastModifiedBy>
  <cp:revision>29</cp:revision>
  <dcterms:modified xsi:type="dcterms:W3CDTF">2024-11-10T10:26:38Z</dcterms:modified>
</cp:coreProperties>
</file>