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66" r:id="rId5"/>
    <p:sldId id="272" r:id="rId6"/>
    <p:sldId id="265" r:id="rId7"/>
    <p:sldId id="263" r:id="rId8"/>
    <p:sldId id="262" r:id="rId9"/>
    <p:sldId id="268" r:id="rId10"/>
    <p:sldId id="269" r:id="rId11"/>
    <p:sldId id="270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4660"/>
  </p:normalViewPr>
  <p:slideViewPr>
    <p:cSldViewPr>
      <p:cViewPr varScale="1">
        <p:scale>
          <a:sx n="70" d="100"/>
          <a:sy n="70" d="100"/>
        </p:scale>
        <p:origin x="139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9C2DA-4B6D-498C-80BE-498D0069201D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FC66D-E0F0-4F84-BDA5-F752AF97E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468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9C2DA-4B6D-498C-80BE-498D0069201D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FC66D-E0F0-4F84-BDA5-F752AF97E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468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9C2DA-4B6D-498C-80BE-498D0069201D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FC66D-E0F0-4F84-BDA5-F752AF97E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468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9C2DA-4B6D-498C-80BE-498D0069201D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FC66D-E0F0-4F84-BDA5-F752AF97E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468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9C2DA-4B6D-498C-80BE-498D0069201D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FC66D-E0F0-4F84-BDA5-F752AF97E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468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9C2DA-4B6D-498C-80BE-498D0069201D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FC66D-E0F0-4F84-BDA5-F752AF97E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468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9C2DA-4B6D-498C-80BE-498D0069201D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FC66D-E0F0-4F84-BDA5-F752AF97E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468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9C2DA-4B6D-498C-80BE-498D0069201D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FC66D-E0F0-4F84-BDA5-F752AF97E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468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9C2DA-4B6D-498C-80BE-498D0069201D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FC66D-E0F0-4F84-BDA5-F752AF97E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468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9C2DA-4B6D-498C-80BE-498D0069201D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FC66D-E0F0-4F84-BDA5-F752AF97E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468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9C2DA-4B6D-498C-80BE-498D0069201D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FC66D-E0F0-4F84-BDA5-F752AF97E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468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9C2DA-4B6D-498C-80BE-498D0069201D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FC66D-E0F0-4F84-BDA5-F752AF97E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20468">
    <p:randomBar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3.jpeg"/><Relationship Id="rId7" Type="http://schemas.openxmlformats.org/officeDocument/2006/relationships/image" Target="../media/image6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Relationship Id="rId9" Type="http://schemas.openxmlformats.org/officeDocument/2006/relationships/image" Target="../media/image6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3.jpeg"/><Relationship Id="rId7" Type="http://schemas.openxmlformats.org/officeDocument/2006/relationships/image" Target="../media/image6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10" Type="http://schemas.openxmlformats.org/officeDocument/2006/relationships/image" Target="../media/image71.jpeg"/><Relationship Id="rId4" Type="http://schemas.openxmlformats.org/officeDocument/2006/relationships/image" Target="../media/image65.jpeg"/><Relationship Id="rId9" Type="http://schemas.openxmlformats.org/officeDocument/2006/relationships/image" Target="../media/image7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3.jpeg"/><Relationship Id="rId7" Type="http://schemas.openxmlformats.org/officeDocument/2006/relationships/image" Target="../media/image7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10" Type="http://schemas.openxmlformats.org/officeDocument/2006/relationships/image" Target="../media/image78.jpeg"/><Relationship Id="rId4" Type="http://schemas.openxmlformats.org/officeDocument/2006/relationships/image" Target="../media/image72.jpeg"/><Relationship Id="rId9" Type="http://schemas.openxmlformats.org/officeDocument/2006/relationships/image" Target="../media/image7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3.jpeg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3.jpeg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3.jpeg"/><Relationship Id="rId7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.jpeg"/><Relationship Id="rId7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.jpeg"/><Relationship Id="rId7" Type="http://schemas.openxmlformats.org/officeDocument/2006/relationships/image" Target="../media/image40.jpeg"/><Relationship Id="rId12" Type="http://schemas.openxmlformats.org/officeDocument/2006/relationships/image" Target="../media/image4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39.jpeg"/><Relationship Id="rId11" Type="http://schemas.openxmlformats.org/officeDocument/2006/relationships/image" Target="../media/image44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3.jpeg"/><Relationship Id="rId7" Type="http://schemas.openxmlformats.org/officeDocument/2006/relationships/image" Target="../media/image4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3.jpeg"/><Relationship Id="rId7" Type="http://schemas.openxmlformats.org/officeDocument/2006/relationships/image" Target="../media/image5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53.jpeg"/><Relationship Id="rId11" Type="http://schemas.openxmlformats.org/officeDocument/2006/relationships/image" Target="../media/image58.jpeg"/><Relationship Id="rId5" Type="http://schemas.openxmlformats.org/officeDocument/2006/relationships/image" Target="../media/image52.jpeg"/><Relationship Id="rId10" Type="http://schemas.openxmlformats.org/officeDocument/2006/relationships/image" Target="../media/image57.jpeg"/><Relationship Id="rId4" Type="http://schemas.openxmlformats.org/officeDocument/2006/relationships/image" Target="../media/image51.jpeg"/><Relationship Id="rId9" Type="http://schemas.openxmlformats.org/officeDocument/2006/relationships/image" Target="../media/image5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17792618_mfeiu_2oda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33051">
            <a:off x="5145228" y="726357"/>
            <a:ext cx="3892759" cy="252028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404663"/>
            <a:ext cx="57241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Monotype Corsiva" pitchFamily="66" charset="0"/>
              </a:rPr>
              <a:t>Волонтёрское  движение  МАДОУ</a:t>
            </a:r>
          </a:p>
          <a:p>
            <a:pPr algn="ctr"/>
            <a:r>
              <a:rPr lang="ru-RU" sz="5400" b="1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Monotype Corsiva" pitchFamily="66" charset="0"/>
              </a:rPr>
              <a:t> « Детский сад </a:t>
            </a:r>
          </a:p>
          <a:p>
            <a:pPr algn="ctr"/>
            <a:r>
              <a:rPr lang="ru-RU" sz="5400" b="1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Monotype Corsiva" pitchFamily="66" charset="0"/>
              </a:rPr>
              <a:t>« Теремок» АГО</a:t>
            </a:r>
            <a:endParaRPr lang="ru-RU" sz="5400" b="1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 advTm="20468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etka_na_fone_neba_1920x12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31640" y="188640"/>
            <a:ext cx="6993902" cy="165618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Мастер – классы  от  клуба </a:t>
            </a:r>
          </a:p>
          <a:p>
            <a:pPr algn="ctr"/>
            <a:r>
              <a:rPr lang="ru-RU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 Хозяюшка» , а от  нас  концерты  и  угощение.</a:t>
            </a:r>
            <a:endParaRPr lang="ru-RU" sz="4000" b="1" dirty="0">
              <a:ln>
                <a:solidFill>
                  <a:srgbClr val="FFFF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Рисунок 4" descr="DSCN4160.JPG"/>
          <p:cNvPicPr>
            <a:picLocks noChangeAspect="1"/>
          </p:cNvPicPr>
          <p:nvPr/>
        </p:nvPicPr>
        <p:blipFill>
          <a:blip r:embed="rId4" cstate="print"/>
          <a:srcRect t="14212"/>
          <a:stretch>
            <a:fillRect/>
          </a:stretch>
        </p:blipFill>
        <p:spPr>
          <a:xfrm>
            <a:off x="0" y="4005064"/>
            <a:ext cx="4434086" cy="2852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SCN412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4365104"/>
            <a:ext cx="1869672" cy="2492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DSCN295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1772816"/>
            <a:ext cx="3121152" cy="2340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DSCN295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44208" y="1772816"/>
            <a:ext cx="2699792" cy="20248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Галя\Desktop\DSCN416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47864" y="1844824"/>
            <a:ext cx="3121152" cy="2340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F:\милосердие\DSCN197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00193" y="4221088"/>
            <a:ext cx="2843808" cy="213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advTm="20468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etka_na_fone_neba_1920x12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IMG_20160928_103700.jpg"/>
          <p:cNvPicPr>
            <a:picLocks noChangeAspect="1"/>
          </p:cNvPicPr>
          <p:nvPr/>
        </p:nvPicPr>
        <p:blipFill>
          <a:blip r:embed="rId4" cstate="print"/>
          <a:srcRect t="35300"/>
          <a:stretch>
            <a:fillRect/>
          </a:stretch>
        </p:blipFill>
        <p:spPr>
          <a:xfrm>
            <a:off x="0" y="4005064"/>
            <a:ext cx="5879330" cy="2852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лоррш\Documents\Садик!\теремок -13 -14\День пож\DSC0607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971" y="764704"/>
            <a:ext cx="2233029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лоррш\Documents\Садик!\теремок -13 -14\День пож\DSC06079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38"/>
          <a:stretch>
            <a:fillRect/>
          </a:stretch>
        </p:blipFill>
        <p:spPr bwMode="auto">
          <a:xfrm>
            <a:off x="0" y="0"/>
            <a:ext cx="3779912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лоррш\Documents\Садик!\теремок -13 -14\День пож\DSC06082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7" t="30723"/>
          <a:stretch>
            <a:fillRect/>
          </a:stretch>
        </p:blipFill>
        <p:spPr bwMode="auto">
          <a:xfrm>
            <a:off x="3707904" y="2276872"/>
            <a:ext cx="3204121" cy="1788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лоррш\Documents\Садик!\теремок -13 -14\День пож\DSC06065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4" t="17660" r="3938"/>
          <a:stretch>
            <a:fillRect/>
          </a:stretch>
        </p:blipFill>
        <p:spPr bwMode="auto">
          <a:xfrm>
            <a:off x="5796136" y="4293096"/>
            <a:ext cx="3168352" cy="22986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DSC00023.JPG"/>
          <p:cNvPicPr>
            <a:picLocks noChangeAspect="1"/>
          </p:cNvPicPr>
          <p:nvPr/>
        </p:nvPicPr>
        <p:blipFill>
          <a:blip r:embed="rId9" cstate="print"/>
          <a:srcRect t="40550" r="27163" b="6951"/>
          <a:stretch>
            <a:fillRect/>
          </a:stretch>
        </p:blipFill>
        <p:spPr>
          <a:xfrm>
            <a:off x="323528" y="2276873"/>
            <a:ext cx="3420888" cy="1849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F:\милосердие\DSCN4204.JPG"/>
          <p:cNvPicPr>
            <a:picLocks noChangeAspect="1" noChangeArrowheads="1"/>
          </p:cNvPicPr>
          <p:nvPr/>
        </p:nvPicPr>
        <p:blipFill>
          <a:blip r:embed="rId10" cstate="print"/>
          <a:srcRect t="17207"/>
          <a:stretch>
            <a:fillRect/>
          </a:stretch>
        </p:blipFill>
        <p:spPr bwMode="auto">
          <a:xfrm>
            <a:off x="3707904" y="188640"/>
            <a:ext cx="3347864" cy="2078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advTm="20468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etka_na_fone_neba_1920x12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H:\клуб хозяюшка\клуб хозяюшка 2016\DSC000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0"/>
            <a:ext cx="3419872" cy="2564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H:\клуб хозяюшка\клуб хозяюшка 2016\DSC000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260648"/>
            <a:ext cx="2459766" cy="1844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DSC07677.JPG"/>
          <p:cNvPicPr>
            <a:picLocks noChangeAspect="1"/>
          </p:cNvPicPr>
          <p:nvPr/>
        </p:nvPicPr>
        <p:blipFill>
          <a:blip r:embed="rId6" cstate="print"/>
          <a:srcRect l="2751" t="31100" r="2751"/>
          <a:stretch>
            <a:fillRect/>
          </a:stretch>
        </p:blipFill>
        <p:spPr>
          <a:xfrm>
            <a:off x="0" y="3550399"/>
            <a:ext cx="6048672" cy="3307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DSC0850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3347864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 descr="H:\клуб хозяюшка\DSC07676.JPG"/>
          <p:cNvPicPr>
            <a:picLocks noChangeAspect="1" noChangeArrowheads="1"/>
          </p:cNvPicPr>
          <p:nvPr/>
        </p:nvPicPr>
        <p:blipFill>
          <a:blip r:embed="rId8" cstate="print"/>
          <a:srcRect t="33717"/>
          <a:stretch>
            <a:fillRect/>
          </a:stretch>
        </p:blipFill>
        <p:spPr bwMode="auto">
          <a:xfrm>
            <a:off x="2627784" y="2132856"/>
            <a:ext cx="3963890" cy="19705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DSC08540.JPG"/>
          <p:cNvPicPr>
            <a:picLocks noChangeAspect="1"/>
          </p:cNvPicPr>
          <p:nvPr/>
        </p:nvPicPr>
        <p:blipFill>
          <a:blip r:embed="rId9" cstate="print"/>
          <a:srcRect l="20601" t="10101" r="20600"/>
          <a:stretch>
            <a:fillRect/>
          </a:stretch>
        </p:blipFill>
        <p:spPr>
          <a:xfrm>
            <a:off x="6732240" y="2492896"/>
            <a:ext cx="2141264" cy="4365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DSC08545.JPG"/>
          <p:cNvPicPr>
            <a:picLocks noChangeAspect="1"/>
          </p:cNvPicPr>
          <p:nvPr/>
        </p:nvPicPr>
        <p:blipFill>
          <a:blip r:embed="rId10" cstate="print"/>
          <a:srcRect t="23750"/>
          <a:stretch>
            <a:fillRect/>
          </a:stretch>
        </p:blipFill>
        <p:spPr>
          <a:xfrm>
            <a:off x="0" y="2276872"/>
            <a:ext cx="2470439" cy="1412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advTm="20468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etka_na_fone_neba_1920x12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IMG_20161130_11032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0"/>
            <a:ext cx="3227850" cy="2420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AM00927.jpg"/>
          <p:cNvPicPr>
            <a:picLocks noChangeAspect="1"/>
          </p:cNvPicPr>
          <p:nvPr/>
        </p:nvPicPr>
        <p:blipFill>
          <a:blip r:embed="rId5" cstate="print"/>
          <a:srcRect t="4851" r="16400"/>
          <a:stretch>
            <a:fillRect/>
          </a:stretch>
        </p:blipFill>
        <p:spPr>
          <a:xfrm>
            <a:off x="3203848" y="332656"/>
            <a:ext cx="2135268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0M2Wn0sOAnU.jpg"/>
          <p:cNvPicPr>
            <a:picLocks noChangeAspect="1"/>
          </p:cNvPicPr>
          <p:nvPr/>
        </p:nvPicPr>
        <p:blipFill>
          <a:blip r:embed="rId6" cstate="print"/>
          <a:srcRect l="20075" r="24013"/>
          <a:stretch>
            <a:fillRect/>
          </a:stretch>
        </p:blipFill>
        <p:spPr>
          <a:xfrm>
            <a:off x="5975648" y="3670478"/>
            <a:ext cx="3168352" cy="3187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DSCN409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2420888"/>
            <a:ext cx="2915816" cy="21868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DSCN4174.JPG"/>
          <p:cNvPicPr>
            <a:picLocks noChangeAspect="1"/>
          </p:cNvPicPr>
          <p:nvPr/>
        </p:nvPicPr>
        <p:blipFill>
          <a:blip r:embed="rId8" cstate="print"/>
          <a:srcRect l="14980"/>
          <a:stretch>
            <a:fillRect/>
          </a:stretch>
        </p:blipFill>
        <p:spPr>
          <a:xfrm>
            <a:off x="323528" y="4698272"/>
            <a:ext cx="2448272" cy="2159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DSCN3515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843808" y="3861048"/>
            <a:ext cx="3121152" cy="2340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 descr="F:\волонтер\DSCN5735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45853" y="404664"/>
            <a:ext cx="3698147" cy="2773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advTm="20468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etka_na_fone_neba_1920x12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5576" y="188640"/>
            <a:ext cx="7560840" cy="108012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Выступления  в социально-реабилитационном отделении «Родник» </a:t>
            </a:r>
            <a:endParaRPr lang="ru-RU" sz="5400" b="1" dirty="0">
              <a:ln>
                <a:solidFill>
                  <a:srgbClr val="FFFF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Рисунок 4" descr="WP_20161012_0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196752"/>
            <a:ext cx="4644008" cy="26086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WP_20161012_029.jpg"/>
          <p:cNvPicPr>
            <a:picLocks noChangeAspect="1"/>
          </p:cNvPicPr>
          <p:nvPr/>
        </p:nvPicPr>
        <p:blipFill>
          <a:blip r:embed="rId5" cstate="print"/>
          <a:srcRect l="9051" t="3737" r="9838"/>
          <a:stretch>
            <a:fillRect/>
          </a:stretch>
        </p:blipFill>
        <p:spPr>
          <a:xfrm>
            <a:off x="0" y="3717032"/>
            <a:ext cx="4711512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WP_20161012_028.jpg"/>
          <p:cNvPicPr>
            <a:picLocks noChangeAspect="1"/>
          </p:cNvPicPr>
          <p:nvPr/>
        </p:nvPicPr>
        <p:blipFill>
          <a:blip r:embed="rId6" cstate="print"/>
          <a:srcRect l="31308" t="36350" r="29439" b="8001"/>
          <a:stretch>
            <a:fillRect/>
          </a:stretch>
        </p:blipFill>
        <p:spPr>
          <a:xfrm>
            <a:off x="7668344" y="764704"/>
            <a:ext cx="1224136" cy="3089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F:\милосердие\DSCN496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4008" y="3789040"/>
            <a:ext cx="4091947" cy="306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F:\милосердие\DSCN571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99992" y="1412776"/>
            <a:ext cx="3121025" cy="2341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advTm="20468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etka_na_fone_neba_1920x12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CAM00927.jpg"/>
          <p:cNvPicPr>
            <a:picLocks noChangeAspect="1"/>
          </p:cNvPicPr>
          <p:nvPr/>
        </p:nvPicPr>
        <p:blipFill>
          <a:blip r:embed="rId4" cstate="print"/>
          <a:srcRect t="9051" r="16400"/>
          <a:stretch>
            <a:fillRect/>
          </a:stretch>
        </p:blipFill>
        <p:spPr>
          <a:xfrm>
            <a:off x="4139952" y="476672"/>
            <a:ext cx="2413561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20170310_105815.jpg"/>
          <p:cNvPicPr>
            <a:picLocks noChangeAspect="1"/>
          </p:cNvPicPr>
          <p:nvPr/>
        </p:nvPicPr>
        <p:blipFill>
          <a:blip r:embed="rId5" cstate="print"/>
          <a:srcRect t="29000" r="7476"/>
          <a:stretch>
            <a:fillRect/>
          </a:stretch>
        </p:blipFill>
        <p:spPr>
          <a:xfrm>
            <a:off x="0" y="0"/>
            <a:ext cx="4206425" cy="2420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AM00935.jpg"/>
          <p:cNvPicPr>
            <a:picLocks noChangeAspect="1"/>
          </p:cNvPicPr>
          <p:nvPr/>
        </p:nvPicPr>
        <p:blipFill>
          <a:blip r:embed="rId6" cstate="print"/>
          <a:srcRect t="22700" r="22438" b="8001"/>
          <a:stretch>
            <a:fillRect/>
          </a:stretch>
        </p:blipFill>
        <p:spPr>
          <a:xfrm>
            <a:off x="0" y="4566349"/>
            <a:ext cx="3419872" cy="22916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AM00936.jpg"/>
          <p:cNvPicPr>
            <a:picLocks noChangeAspect="1"/>
          </p:cNvPicPr>
          <p:nvPr/>
        </p:nvPicPr>
        <p:blipFill>
          <a:blip r:embed="rId7" cstate="print"/>
          <a:srcRect l="24800" t="39500" r="24013"/>
          <a:stretch>
            <a:fillRect/>
          </a:stretch>
        </p:blipFill>
        <p:spPr>
          <a:xfrm>
            <a:off x="6660232" y="2924944"/>
            <a:ext cx="2081121" cy="1844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MG-0129185f3e4fc8a72a948d10903da516-V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536754" y="0"/>
            <a:ext cx="2247714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WP_20161012_095.jpg"/>
          <p:cNvPicPr>
            <a:picLocks noChangeAspect="1"/>
          </p:cNvPicPr>
          <p:nvPr/>
        </p:nvPicPr>
        <p:blipFill>
          <a:blip r:embed="rId9" cstate="print"/>
          <a:srcRect l="21651" r="20075"/>
          <a:stretch>
            <a:fillRect/>
          </a:stretch>
        </p:blipFill>
        <p:spPr>
          <a:xfrm>
            <a:off x="3563888" y="4150955"/>
            <a:ext cx="2808312" cy="2707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IMG_20171005_105905.jpg"/>
          <p:cNvPicPr>
            <a:picLocks noChangeAspect="1"/>
          </p:cNvPicPr>
          <p:nvPr/>
        </p:nvPicPr>
        <p:blipFill>
          <a:blip r:embed="rId10" cstate="print"/>
          <a:srcRect l="18500" t="34250"/>
          <a:stretch>
            <a:fillRect/>
          </a:stretch>
        </p:blipFill>
        <p:spPr>
          <a:xfrm>
            <a:off x="251520" y="2420888"/>
            <a:ext cx="3563888" cy="2156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F:\милосердие\DSCN5705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00192" y="4725144"/>
            <a:ext cx="2843807" cy="213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advTm="20468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etka_na_fone_neba_1920x12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75" name="Picture 3" descr="H:\выступления детей 2016\DSC08125.JPG"/>
          <p:cNvPicPr>
            <a:picLocks noChangeAspect="1" noChangeArrowheads="1"/>
          </p:cNvPicPr>
          <p:nvPr/>
        </p:nvPicPr>
        <p:blipFill>
          <a:blip r:embed="rId4" cstate="print"/>
          <a:srcRect t="17178" r="7589"/>
          <a:stretch>
            <a:fillRect/>
          </a:stretch>
        </p:blipFill>
        <p:spPr bwMode="auto">
          <a:xfrm>
            <a:off x="3923928" y="2348880"/>
            <a:ext cx="2995996" cy="20138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H:\выступления детей 2016\DSC08128.JPG"/>
          <p:cNvPicPr>
            <a:picLocks noChangeAspect="1" noChangeArrowheads="1"/>
          </p:cNvPicPr>
          <p:nvPr/>
        </p:nvPicPr>
        <p:blipFill>
          <a:blip r:embed="rId5" cstate="print"/>
          <a:srcRect l="5803" t="28795" r="4489"/>
          <a:stretch>
            <a:fillRect/>
          </a:stretch>
        </p:blipFill>
        <p:spPr bwMode="auto">
          <a:xfrm>
            <a:off x="0" y="2420888"/>
            <a:ext cx="3888432" cy="2314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 descr="H:\выступления детей 2016\DSC08147.JPG"/>
          <p:cNvPicPr>
            <a:picLocks noChangeAspect="1" noChangeArrowheads="1"/>
          </p:cNvPicPr>
          <p:nvPr/>
        </p:nvPicPr>
        <p:blipFill>
          <a:blip r:embed="rId6" cstate="print"/>
          <a:srcRect t="26531"/>
          <a:stretch>
            <a:fillRect/>
          </a:stretch>
        </p:blipFill>
        <p:spPr bwMode="auto">
          <a:xfrm>
            <a:off x="0" y="4725144"/>
            <a:ext cx="3870738" cy="213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H:\выступления детей 2016\DSC0814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008" y="0"/>
            <a:ext cx="3227851" cy="2420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9" name="Picture 7" descr="H:\выступления детей 2016\DSC08149.JPG"/>
          <p:cNvPicPr>
            <a:picLocks noChangeAspect="1" noChangeArrowheads="1"/>
          </p:cNvPicPr>
          <p:nvPr/>
        </p:nvPicPr>
        <p:blipFill>
          <a:blip r:embed="rId8" cstate="print"/>
          <a:srcRect t="17021" r="9574"/>
          <a:stretch>
            <a:fillRect/>
          </a:stretch>
        </p:blipFill>
        <p:spPr bwMode="auto">
          <a:xfrm>
            <a:off x="3426642" y="0"/>
            <a:ext cx="3517530" cy="2420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MG-e0616b1ef20cad8b160275d121cc1c16-V.jpg"/>
          <p:cNvPicPr>
            <a:picLocks noChangeAspect="1"/>
          </p:cNvPicPr>
          <p:nvPr/>
        </p:nvPicPr>
        <p:blipFill>
          <a:blip r:embed="rId9" cstate="print"/>
          <a:srcRect l="20601" t="16400" r="15000"/>
          <a:stretch>
            <a:fillRect/>
          </a:stretch>
        </p:blipFill>
        <p:spPr>
          <a:xfrm>
            <a:off x="6948264" y="0"/>
            <a:ext cx="2195736" cy="38005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IMG-e17150f0fa12ea014c9eb6b70053f2a2-V.jpg"/>
          <p:cNvPicPr>
            <a:picLocks noChangeAspect="1"/>
          </p:cNvPicPr>
          <p:nvPr/>
        </p:nvPicPr>
        <p:blipFill>
          <a:blip r:embed="rId10" cstate="print"/>
          <a:srcRect t="25850"/>
          <a:stretch>
            <a:fillRect/>
          </a:stretch>
        </p:blipFill>
        <p:spPr>
          <a:xfrm>
            <a:off x="3995936" y="4365104"/>
            <a:ext cx="2952328" cy="2492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WP_20161012_011.jpg"/>
          <p:cNvPicPr>
            <a:picLocks noChangeAspect="1"/>
          </p:cNvPicPr>
          <p:nvPr/>
        </p:nvPicPr>
        <p:blipFill>
          <a:blip r:embed="rId11" cstate="print"/>
          <a:srcRect l="27570" t="30050" r="21962" b="5901"/>
          <a:stretch>
            <a:fillRect/>
          </a:stretch>
        </p:blipFill>
        <p:spPr>
          <a:xfrm>
            <a:off x="7236296" y="3861049"/>
            <a:ext cx="1512168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advTm="20468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etka_na_fone_neba_1920x12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71600" y="0"/>
            <a:ext cx="7200800" cy="170080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ru-RU" sz="4000" b="1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Благотворительные акции и праздничные концерты в ГОУСОН « Забота»</a:t>
            </a:r>
            <a:endParaRPr lang="ru-RU" sz="4000" b="1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Рисунок 3" descr="IMG_20161130_104619.jpg"/>
          <p:cNvPicPr>
            <a:picLocks noChangeAspect="1"/>
          </p:cNvPicPr>
          <p:nvPr/>
        </p:nvPicPr>
        <p:blipFill>
          <a:blip r:embed="rId4" cstate="print"/>
          <a:srcRect t="20600" r="1963"/>
          <a:stretch>
            <a:fillRect/>
          </a:stretch>
        </p:blipFill>
        <p:spPr>
          <a:xfrm>
            <a:off x="-1" y="4212084"/>
            <a:ext cx="4355977" cy="2645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20161130_105216.jpg"/>
          <p:cNvPicPr>
            <a:picLocks noChangeAspect="1"/>
          </p:cNvPicPr>
          <p:nvPr/>
        </p:nvPicPr>
        <p:blipFill>
          <a:blip r:embed="rId5" cstate="print"/>
          <a:srcRect t="23750" r="2751"/>
          <a:stretch>
            <a:fillRect/>
          </a:stretch>
        </p:blipFill>
        <p:spPr>
          <a:xfrm>
            <a:off x="4211960" y="1772816"/>
            <a:ext cx="4285848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20161130_110337.jpg"/>
          <p:cNvPicPr>
            <a:picLocks noChangeAspect="1"/>
          </p:cNvPicPr>
          <p:nvPr/>
        </p:nvPicPr>
        <p:blipFill>
          <a:blip r:embed="rId6" cstate="print"/>
          <a:srcRect r="8559"/>
          <a:stretch>
            <a:fillRect/>
          </a:stretch>
        </p:blipFill>
        <p:spPr>
          <a:xfrm>
            <a:off x="179512" y="1484784"/>
            <a:ext cx="3456384" cy="2834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DSCN420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91336" y="5093502"/>
            <a:ext cx="2352664" cy="17644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G_20161130_104619.jpg"/>
          <p:cNvPicPr>
            <a:picLocks noChangeAspect="1"/>
          </p:cNvPicPr>
          <p:nvPr/>
        </p:nvPicPr>
        <p:blipFill>
          <a:blip r:embed="rId4" cstate="print"/>
          <a:srcRect t="20600" r="1963"/>
          <a:stretch>
            <a:fillRect/>
          </a:stretch>
        </p:blipFill>
        <p:spPr>
          <a:xfrm>
            <a:off x="0" y="4212085"/>
            <a:ext cx="4355977" cy="2645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 descr="F:\милосердие\DSCN516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55976" y="4221088"/>
            <a:ext cx="3121152" cy="2340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advTm="20468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etka_na_fone_neba_1920x12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098" name="Picture 2" descr="H:\выступления детей 2016\DSC07958.JPG"/>
          <p:cNvPicPr>
            <a:picLocks noChangeAspect="1" noChangeArrowheads="1"/>
          </p:cNvPicPr>
          <p:nvPr/>
        </p:nvPicPr>
        <p:blipFill>
          <a:blip r:embed="rId4" cstate="print"/>
          <a:srcRect t="19103" r="7383"/>
          <a:stretch>
            <a:fillRect/>
          </a:stretch>
        </p:blipFill>
        <p:spPr bwMode="auto">
          <a:xfrm>
            <a:off x="323528" y="2276872"/>
            <a:ext cx="3096344" cy="1755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H:\выступления детей 2016\DSC07968.JPG"/>
          <p:cNvPicPr>
            <a:picLocks noChangeAspect="1" noChangeArrowheads="1"/>
          </p:cNvPicPr>
          <p:nvPr/>
        </p:nvPicPr>
        <p:blipFill>
          <a:blip r:embed="rId5" cstate="print"/>
          <a:srcRect t="15385" r="11538" b="2564"/>
          <a:stretch>
            <a:fillRect/>
          </a:stretch>
        </p:blipFill>
        <p:spPr bwMode="auto">
          <a:xfrm>
            <a:off x="0" y="0"/>
            <a:ext cx="3312368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H:\выступления детей 2016\DSC07969.JPG"/>
          <p:cNvPicPr>
            <a:picLocks noChangeAspect="1" noChangeArrowheads="1"/>
          </p:cNvPicPr>
          <p:nvPr/>
        </p:nvPicPr>
        <p:blipFill>
          <a:blip r:embed="rId6" cstate="print"/>
          <a:srcRect t="17241" r="21965"/>
          <a:stretch>
            <a:fillRect/>
          </a:stretch>
        </p:blipFill>
        <p:spPr bwMode="auto">
          <a:xfrm>
            <a:off x="3851920" y="4582786"/>
            <a:ext cx="2860486" cy="2275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 descr="H:\выступления детей 2016\DSC0797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01" y="126014"/>
            <a:ext cx="2771800" cy="2078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2" name="Picture 6" descr="H:\выступления детей 2016\DSC0797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3949134"/>
            <a:ext cx="3878488" cy="29088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6" descr="DSCN2262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491880" y="2276872"/>
            <a:ext cx="3072341" cy="230425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Picture 2" descr="G:\милосердие\DSCN206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75856" y="0"/>
            <a:ext cx="3121025" cy="2341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F:\милосердие\DSCN2099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636229" y="4797152"/>
            <a:ext cx="2507771" cy="18808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F:\милосердие\DSCN7938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456613" y="2348881"/>
            <a:ext cx="2687387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advTm="20468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etka_na_fone_neba_1920x12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71600" y="188640"/>
            <a:ext cx="6912768" cy="79208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ru-RU" sz="6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Городские  акции.</a:t>
            </a:r>
            <a:endParaRPr lang="ru-RU" sz="6000" b="1" dirty="0">
              <a:ln>
                <a:solidFill>
                  <a:srgbClr val="FFFF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Рисунок 3" descr="DSCN4097.JPG"/>
          <p:cNvPicPr>
            <a:picLocks noChangeAspect="1"/>
          </p:cNvPicPr>
          <p:nvPr/>
        </p:nvPicPr>
        <p:blipFill>
          <a:blip r:embed="rId4" cstate="print"/>
          <a:srcRect l="10366"/>
          <a:stretch>
            <a:fillRect/>
          </a:stretch>
        </p:blipFill>
        <p:spPr>
          <a:xfrm>
            <a:off x="0" y="1052736"/>
            <a:ext cx="2797624" cy="2340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SCN4096.JPG"/>
          <p:cNvPicPr>
            <a:picLocks noChangeAspect="1"/>
          </p:cNvPicPr>
          <p:nvPr/>
        </p:nvPicPr>
        <p:blipFill>
          <a:blip r:embed="rId5" cstate="print"/>
          <a:srcRect l="20008"/>
          <a:stretch>
            <a:fillRect/>
          </a:stretch>
        </p:blipFill>
        <p:spPr>
          <a:xfrm>
            <a:off x="2987824" y="3789039"/>
            <a:ext cx="2664296" cy="2498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G:\акция безопасность на дороге\DSC07552.JPG"/>
          <p:cNvPicPr>
            <a:picLocks noChangeAspect="1" noChangeArrowheads="1"/>
          </p:cNvPicPr>
          <p:nvPr/>
        </p:nvPicPr>
        <p:blipFill>
          <a:blip r:embed="rId6" cstate="print"/>
          <a:srcRect r="10000"/>
          <a:stretch>
            <a:fillRect/>
          </a:stretch>
        </p:blipFill>
        <p:spPr bwMode="auto">
          <a:xfrm>
            <a:off x="2843808" y="1196752"/>
            <a:ext cx="324036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G:\акция безопасность на дороге\DSC0755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429000"/>
            <a:ext cx="2939819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G:\акция безопасность на дороге\DSC0754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71659" y="1052736"/>
            <a:ext cx="3072342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251520" y="5949280"/>
            <a:ext cx="51125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Gabriola" pitchFamily="82" charset="0"/>
                <a:cs typeface="Gautami" pitchFamily="34" charset="0"/>
              </a:rPr>
              <a:t>«Безопасность на дороге»</a:t>
            </a:r>
            <a:endParaRPr lang="ru-RU" sz="4400" b="1" dirty="0">
              <a:solidFill>
                <a:srgbClr val="FF0000"/>
              </a:solidFill>
              <a:latin typeface="Gabriola" pitchFamily="82" charset="0"/>
              <a:cs typeface="Gautami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20468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etka_na_fone_neba_1920x12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2" name="Picture 4" descr="G:\Акция твори добро\твори добро 2016\DSC06304.JPG"/>
          <p:cNvPicPr>
            <a:picLocks noChangeAspect="1" noChangeArrowheads="1"/>
          </p:cNvPicPr>
          <p:nvPr/>
        </p:nvPicPr>
        <p:blipFill>
          <a:blip r:embed="rId4" cstate="print"/>
          <a:srcRect l="21250" r="22500"/>
          <a:stretch>
            <a:fillRect/>
          </a:stretch>
        </p:blipFill>
        <p:spPr bwMode="auto">
          <a:xfrm>
            <a:off x="6444208" y="476672"/>
            <a:ext cx="2517744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C:\Users\Галя\Desktop\дети\WP_20160121_003.jpg"/>
          <p:cNvPicPr>
            <a:picLocks noChangeAspect="1" noChangeArrowheads="1"/>
          </p:cNvPicPr>
          <p:nvPr/>
        </p:nvPicPr>
        <p:blipFill>
          <a:blip r:embed="rId5" cstate="print"/>
          <a:srcRect r="7451"/>
          <a:stretch>
            <a:fillRect/>
          </a:stretch>
        </p:blipFill>
        <p:spPr bwMode="auto">
          <a:xfrm>
            <a:off x="2123728" y="4481736"/>
            <a:ext cx="3915054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DSCN1444.JPG"/>
          <p:cNvPicPr>
            <a:picLocks noChangeAspect="1"/>
          </p:cNvPicPr>
          <p:nvPr/>
        </p:nvPicPr>
        <p:blipFill>
          <a:blip r:embed="rId6" cstate="print"/>
          <a:srcRect l="17146" r="16720"/>
          <a:stretch>
            <a:fillRect/>
          </a:stretch>
        </p:blipFill>
        <p:spPr>
          <a:xfrm>
            <a:off x="0" y="2276872"/>
            <a:ext cx="2123728" cy="22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DSCN5791.JPG"/>
          <p:cNvPicPr>
            <a:picLocks noChangeAspect="1"/>
          </p:cNvPicPr>
          <p:nvPr/>
        </p:nvPicPr>
        <p:blipFill>
          <a:blip r:embed="rId7" cstate="print"/>
          <a:srcRect t="13678"/>
          <a:stretch>
            <a:fillRect/>
          </a:stretch>
        </p:blipFill>
        <p:spPr>
          <a:xfrm>
            <a:off x="0" y="4437112"/>
            <a:ext cx="2103370" cy="2420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DSCN226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79512" y="0"/>
            <a:ext cx="3247476" cy="24356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1979712" y="2564904"/>
            <a:ext cx="2952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 Твори  добро »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074" name="Picture 2" descr="G:\милосердие\DSCN2103.JPG"/>
          <p:cNvPicPr>
            <a:picLocks noChangeAspect="1" noChangeArrowheads="1"/>
          </p:cNvPicPr>
          <p:nvPr/>
        </p:nvPicPr>
        <p:blipFill>
          <a:blip r:embed="rId9" cstate="print"/>
          <a:srcRect l="2307"/>
          <a:stretch>
            <a:fillRect/>
          </a:stretch>
        </p:blipFill>
        <p:spPr bwMode="auto">
          <a:xfrm>
            <a:off x="3308306" y="0"/>
            <a:ext cx="3246073" cy="2492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G:\Акция твори добро\твори добро 2016\DSC06302.JPG"/>
          <p:cNvPicPr>
            <a:picLocks noChangeAspect="1" noChangeArrowheads="1"/>
          </p:cNvPicPr>
          <p:nvPr/>
        </p:nvPicPr>
        <p:blipFill>
          <a:blip r:embed="rId10" cstate="print"/>
          <a:srcRect l="21327" r="23069"/>
          <a:stretch>
            <a:fillRect/>
          </a:stretch>
        </p:blipFill>
        <p:spPr bwMode="auto">
          <a:xfrm>
            <a:off x="4644008" y="2420888"/>
            <a:ext cx="1870966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" name="Picture 28" descr="F:\милосердие\DSCN7810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22975" y="4365104"/>
            <a:ext cx="3121025" cy="2341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advTm="20468">
    <p:randomBar dir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.5|3.1|2.9|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3|3.9|2.4|2.6|1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2.2|1.9|2.5|2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2|2.2|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4|1.4|2.4|1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8|1.5|2|2.5|2.3|2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2.3|2.1|2.3|3.4|2.2|2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2.2|2.1|2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3.4|1.7|2.5|2.9|1.9|2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2|1.6|1.9|2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1.2|2.1|2|2.2|1.7|2.6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1269</TotalTime>
  <Words>56</Words>
  <Application>Microsoft Office PowerPoint</Application>
  <PresentationFormat>Экран (4:3)</PresentationFormat>
  <Paragraphs>10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Gabriola</vt:lpstr>
      <vt:lpstr>Gautami</vt:lpstr>
      <vt:lpstr>Monotype Corsiva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Галя</dc:creator>
  <cp:lastModifiedBy>группа 12</cp:lastModifiedBy>
  <cp:revision>121</cp:revision>
  <dcterms:created xsi:type="dcterms:W3CDTF">2017-03-20T10:08:47Z</dcterms:created>
  <dcterms:modified xsi:type="dcterms:W3CDTF">2021-09-29T08:54:01Z</dcterms:modified>
</cp:coreProperties>
</file>