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15"/>
  </p:notesMasterIdLst>
  <p:sldIdLst>
    <p:sldId id="267" r:id="rId2"/>
    <p:sldId id="257" r:id="rId3"/>
    <p:sldId id="258" r:id="rId4"/>
    <p:sldId id="259" r:id="rId5"/>
    <p:sldId id="260" r:id="rId6"/>
    <p:sldId id="268" r:id="rId7"/>
    <p:sldId id="269" r:id="rId8"/>
    <p:sldId id="270" r:id="rId9"/>
    <p:sldId id="273" r:id="rId10"/>
    <p:sldId id="275" r:id="rId11"/>
    <p:sldId id="276" r:id="rId12"/>
    <p:sldId id="278" r:id="rId13"/>
    <p:sldId id="28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C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71" autoAdjust="0"/>
  </p:normalViewPr>
  <p:slideViewPr>
    <p:cSldViewPr snapToGrid="0">
      <p:cViewPr varScale="1">
        <p:scale>
          <a:sx n="81" d="100"/>
          <a:sy n="81" d="100"/>
        </p:scale>
        <p:origin x="725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952E49-44B6-47CA-AA9A-04BA0C7870D5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F3CCB-B74F-478D-A09B-BC83018457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925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F8FF0-B4AA-455A-8DF1-30BE86C8436B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20769-20D8-4F23-B262-547FF0C64F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522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F8FF0-B4AA-455A-8DF1-30BE86C8436B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20769-20D8-4F23-B262-547FF0C64F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156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F8FF0-B4AA-455A-8DF1-30BE86C8436B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20769-20D8-4F23-B262-547FF0C64F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199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F8FF0-B4AA-455A-8DF1-30BE86C8436B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20769-20D8-4F23-B262-547FF0C64F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414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F8FF0-B4AA-455A-8DF1-30BE86C8436B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20769-20D8-4F23-B262-547FF0C64F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4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F8FF0-B4AA-455A-8DF1-30BE86C8436B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20769-20D8-4F23-B262-547FF0C64F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014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F8FF0-B4AA-455A-8DF1-30BE86C8436B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20769-20D8-4F23-B262-547FF0C64F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098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F8FF0-B4AA-455A-8DF1-30BE86C8436B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20769-20D8-4F23-B262-547FF0C64F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317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F8FF0-B4AA-455A-8DF1-30BE86C8436B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20769-20D8-4F23-B262-547FF0C64F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109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F8FF0-B4AA-455A-8DF1-30BE86C8436B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20769-20D8-4F23-B262-547FF0C64F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161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F8FF0-B4AA-455A-8DF1-30BE86C8436B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20769-20D8-4F23-B262-547FF0C64F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523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F8FF0-B4AA-455A-8DF1-30BE86C8436B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20769-20D8-4F23-B262-547FF0C64F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824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jpeg"/><Relationship Id="rId9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jpeg"/><Relationship Id="rId7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5.wdp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317089"/>
            <a:ext cx="9846136" cy="1777181"/>
          </a:xfrm>
        </p:spPr>
        <p:txBody>
          <a:bodyPr>
            <a:normAutofit/>
          </a:bodyPr>
          <a:lstStyle/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515" y="3622642"/>
            <a:ext cx="6400800" cy="1947333"/>
          </a:xfrm>
        </p:spPr>
        <p:txBody>
          <a:bodyPr>
            <a:normAutofit/>
          </a:bodyPr>
          <a:lstStyle/>
          <a:p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65175" y="1914078"/>
            <a:ext cx="6096000" cy="138499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Познавательный проект с детьми второй младшей группы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Удивительный мир насекомых»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86779" y="235514"/>
            <a:ext cx="65397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униципальное бюджетное дошкольное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образовательное учреждение  центр развития ребенка – детский сад № 9 муниципального образования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ербиновский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станица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тарощербиновская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464512" y="5170292"/>
            <a:ext cx="28346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Киселева Елена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Сергеевна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0644" y="3508792"/>
            <a:ext cx="4316342" cy="3231160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3222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ds04.infourok.ru/uploads/ex/113c/0010b30b-8b796d79/im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306925" cy="7030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Объект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95532" y="822956"/>
            <a:ext cx="3642410" cy="272674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405843" y="3652397"/>
            <a:ext cx="3300877" cy="2471073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8043" y="2939330"/>
            <a:ext cx="2402032" cy="356646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804"/>
          <a:stretch/>
        </p:blipFill>
        <p:spPr>
          <a:xfrm>
            <a:off x="9055554" y="444818"/>
            <a:ext cx="2634686" cy="3615241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9" name="Облако 8"/>
          <p:cNvSpPr/>
          <p:nvPr/>
        </p:nvSpPr>
        <p:spPr>
          <a:xfrm>
            <a:off x="2820745" y="2447317"/>
            <a:ext cx="3524771" cy="1479496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673090" y="2693617"/>
            <a:ext cx="36724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Семья Кротовой Дианы изготовила  улей с пчелами</a:t>
            </a:r>
          </a:p>
          <a:p>
            <a:endParaRPr lang="ru-RU" sz="20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6760" y="4887933"/>
            <a:ext cx="2493480" cy="149974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4633" y="142014"/>
            <a:ext cx="890093" cy="76816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1804" y="370627"/>
            <a:ext cx="3570825" cy="129368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436418" y="694302"/>
            <a:ext cx="30512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Кривчун Савелия подарила нам паука Сёму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911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s://ds04.infourok.ru/uploads/ex/113c/0010b30b-8b796d79/im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321915" cy="7000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760214" y="3459686"/>
            <a:ext cx="3570347" cy="267776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937964" y="837804"/>
            <a:ext cx="3455233" cy="2591425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892" y="325895"/>
            <a:ext cx="2712955" cy="3615241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9772" y="2919726"/>
            <a:ext cx="2743438" cy="3664014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0" name="Облако 9"/>
          <p:cNvSpPr/>
          <p:nvPr/>
        </p:nvSpPr>
        <p:spPr>
          <a:xfrm>
            <a:off x="8482574" y="2267978"/>
            <a:ext cx="3839341" cy="1633930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610790" y="2523772"/>
            <a:ext cx="33411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нашем дереве сплела паутину </a:t>
            </a:r>
          </a:p>
          <a:p>
            <a:pPr algn="ct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паучиха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Маша и паук Сёма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367646" y="4984506"/>
            <a:ext cx="3346515" cy="1785174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3505" y="294134"/>
            <a:ext cx="3371380" cy="181066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096539" y="574306"/>
            <a:ext cx="24927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Льва Арашкевич увлекается росписью по дереву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1698" y="5218713"/>
            <a:ext cx="26303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Андрея Дьяченко подарила нам бабочку из бисера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997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ds04.infourok.ru/uploads/ex/113c/0010b30b-8b796d79/im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321915" cy="7060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лако 3"/>
          <p:cNvSpPr/>
          <p:nvPr/>
        </p:nvSpPr>
        <p:spPr>
          <a:xfrm>
            <a:off x="4586593" y="1027906"/>
            <a:ext cx="3478490" cy="2007909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8533" y="3477816"/>
            <a:ext cx="4195165" cy="314054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095916" y="1138085"/>
            <a:ext cx="4195164" cy="3146373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8" name="Прямоугольник 7"/>
          <p:cNvSpPr/>
          <p:nvPr/>
        </p:nvSpPr>
        <p:spPr>
          <a:xfrm>
            <a:off x="4566723" y="1524028"/>
            <a:ext cx="34791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 класс «Роспись бабочки с применением контурных красок»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29822" y="1019844"/>
            <a:ext cx="3231288" cy="241897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4252" y="5117177"/>
            <a:ext cx="981541" cy="86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89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ds04.infourok.ru/uploads/ex/113c/0010b30b-8b796d79/im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7757"/>
            <a:ext cx="12306925" cy="6985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0230" y="439226"/>
            <a:ext cx="4083570" cy="6106961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92859" y="2668537"/>
            <a:ext cx="3278656" cy="245443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2106" y="1269103"/>
            <a:ext cx="3064647" cy="229422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8" name="Облако 7"/>
          <p:cNvSpPr/>
          <p:nvPr/>
        </p:nvSpPr>
        <p:spPr>
          <a:xfrm>
            <a:off x="3939671" y="3962199"/>
            <a:ext cx="3064216" cy="1446551"/>
          </a:xfrm>
          <a:prstGeom prst="cloud">
            <a:avLst/>
          </a:prstGeom>
          <a:solidFill>
            <a:srgbClr val="B4C7E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1005335" y="738539"/>
            <a:ext cx="2767275" cy="1325250"/>
          </a:xfrm>
          <a:prstGeom prst="cloud">
            <a:avLst/>
          </a:prstGeom>
          <a:solidFill>
            <a:srgbClr val="B4C7E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236432" y="4383357"/>
            <a:ext cx="23907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Атлас определитель «Насекомые»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279146" y="1088019"/>
            <a:ext cx="2347738" cy="705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Демонстрационный набор Насекомые</a:t>
            </a:r>
            <a:endParaRPr lang="ru-RU" sz="2000" dirty="0"/>
          </a:p>
        </p:txBody>
      </p:sp>
      <p:sp>
        <p:nvSpPr>
          <p:cNvPr id="6" name="Облако 5"/>
          <p:cNvSpPr/>
          <p:nvPr/>
        </p:nvSpPr>
        <p:spPr>
          <a:xfrm>
            <a:off x="6966753" y="4737300"/>
            <a:ext cx="4164826" cy="1779023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913321" y="5246956"/>
            <a:ext cx="44404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раздевалке группы организован уголок «Бук кроссинг»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6794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s04.infourok.ru/uploads/ex/113c/0010b30b-8b796d79/im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29868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893013" y="549951"/>
            <a:ext cx="665242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Расширять представления детей о насекомых, учить различать их, закреплять желание наблюдать за насекомыми.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пособствовать развитию познавательной активности и познавательных интересов в процессе общения с природой;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ормировать навыки исследовательской деятельности;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чить основам взаимодействия с природой (рассматривать насекомых, не нанося им вреда);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оспитывать доброе отношение к насекомым;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богащать и активизировать словарь детей по теме «Насекомые»;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азвивать эстетическое восприятие окружающей природы;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азвивать мелкую моторику за счет изобразительной деятельности (рисования, лепки, аппликации)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070" y="687594"/>
            <a:ext cx="3357164" cy="1887929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070" y="2826272"/>
            <a:ext cx="3357164" cy="1888405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Волна 7"/>
          <p:cNvSpPr/>
          <p:nvPr/>
        </p:nvSpPr>
        <p:spPr>
          <a:xfrm>
            <a:off x="1150070" y="4916530"/>
            <a:ext cx="3742943" cy="1596653"/>
          </a:xfrm>
          <a:prstGeom prst="wav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70C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51292" y="5253192"/>
            <a:ext cx="33559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Патриотическое направление </a:t>
            </a:r>
          </a:p>
          <a:p>
            <a:pPr algn="ctr"/>
            <a:r>
              <a:rPr lang="ru-RU" dirty="0" smtClean="0"/>
              <a:t>ЦЕННОСТИ</a:t>
            </a:r>
          </a:p>
          <a:p>
            <a:pPr algn="ctr"/>
            <a:r>
              <a:rPr lang="ru-RU" dirty="0" smtClean="0"/>
              <a:t>РОДИНА + ПРИРОДА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12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s04.infourok.ru/uploads/ex/113c/0010b30b-8b796d79/im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31981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блако 8"/>
          <p:cNvSpPr/>
          <p:nvPr/>
        </p:nvSpPr>
        <p:spPr>
          <a:xfrm>
            <a:off x="3253117" y="459412"/>
            <a:ext cx="5407364" cy="1641703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9443" y="2099397"/>
            <a:ext cx="2702260" cy="3603013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6258" y="2336922"/>
            <a:ext cx="3108222" cy="4144297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7356" y="679004"/>
            <a:ext cx="2875320" cy="3833761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8" name="Прямоугольник 7"/>
          <p:cNvSpPr/>
          <p:nvPr/>
        </p:nvSpPr>
        <p:spPr>
          <a:xfrm>
            <a:off x="3367977" y="869634"/>
            <a:ext cx="5292504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прогулок мы наблюдали за насекомыми прилетающими на нашу клумбу</a:t>
            </a:r>
            <a:endParaRPr lang="ru-RU" b="1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0263591" y="5191769"/>
            <a:ext cx="1299085" cy="11547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8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132" y="716162"/>
            <a:ext cx="977875" cy="86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04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s04.infourok.ru/uploads/ex/113c/0010b30b-8b796d79/im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945"/>
            <a:ext cx="12373897" cy="6975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Выноска-облако 13"/>
          <p:cNvSpPr/>
          <p:nvPr/>
        </p:nvSpPr>
        <p:spPr>
          <a:xfrm>
            <a:off x="830612" y="2506320"/>
            <a:ext cx="3891583" cy="2200035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84211" y="1858297"/>
            <a:ext cx="244937" cy="1483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04770" y="2856274"/>
            <a:ext cx="2540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такие насекомые?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80506" y="3315529"/>
            <a:ext cx="35522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Откуда мы можем о них узнать?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7335" y="3815249"/>
            <a:ext cx="3559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мы можем сделать для них?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379" y="1641331"/>
            <a:ext cx="2947509" cy="3930011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143" r="981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9138" y="3999915"/>
            <a:ext cx="5551995" cy="282358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7248" y="776344"/>
            <a:ext cx="3131798" cy="556272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9704" y="2274028"/>
            <a:ext cx="888114" cy="76691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904" y="573801"/>
            <a:ext cx="1710572" cy="123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08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ds04.infourok.ru/uploads/ex/113c/0010b30b-8b796d79/im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359148" cy="696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6548" y="338052"/>
            <a:ext cx="5585452" cy="16510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138" y="2822268"/>
            <a:ext cx="2988031" cy="3644133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2" name="Выноска-облако 11"/>
          <p:cNvSpPr/>
          <p:nvPr/>
        </p:nvSpPr>
        <p:spPr>
          <a:xfrm>
            <a:off x="3383539" y="2218841"/>
            <a:ext cx="3366053" cy="2249464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373" y="338052"/>
            <a:ext cx="4027560" cy="20038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60155" y="678282"/>
            <a:ext cx="30780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успешной реализации проекта вместе с детьми была составлена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«План-карта» проекта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02362" y="701889"/>
            <a:ext cx="50262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технологию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«Маркерная доска»,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предложила родителям стать активными участниками проекта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493751" y="2673478"/>
            <a:ext cx="4275668" cy="3200813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" name="TextBox 1"/>
          <p:cNvSpPr txBox="1"/>
          <p:nvPr/>
        </p:nvSpPr>
        <p:spPr>
          <a:xfrm>
            <a:off x="3581978" y="2499731"/>
            <a:ext cx="28125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почитать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книги, нарисовать насекомых, вылепить из пластилина, украсить участок группы рисунками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насекомыми…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374669">
            <a:off x="5442544" y="5259475"/>
            <a:ext cx="1298561" cy="115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20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ds04.infourok.ru/uploads/ex/113c/0010b30b-8b796d79/im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2306924" cy="7015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блако 6"/>
          <p:cNvSpPr/>
          <p:nvPr/>
        </p:nvSpPr>
        <p:spPr>
          <a:xfrm>
            <a:off x="1922017" y="780876"/>
            <a:ext cx="4845377" cy="2281287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2902" y="403680"/>
            <a:ext cx="4728525" cy="3539826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5209" y="3252164"/>
            <a:ext cx="4585736" cy="3432933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6" name="Прямоугольник 5"/>
          <p:cNvSpPr/>
          <p:nvPr/>
        </p:nvSpPr>
        <p:spPr>
          <a:xfrm>
            <a:off x="2166314" y="970877"/>
            <a:ext cx="41967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 удовольствием слушали рассказы «Кто приносит мёд?» «Кто из насекомых самый сильный?»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рассматривали предметные картинки и иллюстрации по теме «Насекомые»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4052" y="5130505"/>
            <a:ext cx="2490916" cy="149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95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ds04.infourok.ru/uploads/ex/113c/0010b30b-8b796d79/im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336905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2889" y="365125"/>
            <a:ext cx="4871126" cy="22983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42311" y="2242514"/>
            <a:ext cx="3842848" cy="287679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0040" y="3144436"/>
            <a:ext cx="4243975" cy="3177087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324797" y="1114294"/>
            <a:ext cx="4138926" cy="3098445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7" name="Прямоугольник 6"/>
          <p:cNvSpPr/>
          <p:nvPr/>
        </p:nvSpPr>
        <p:spPr>
          <a:xfrm>
            <a:off x="4174494" y="852600"/>
            <a:ext cx="409003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погрузились в творчество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«Бабочка красавица»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конструктором «Липучки»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«Божья коровка»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964757">
            <a:off x="3085062" y="2239037"/>
            <a:ext cx="562186" cy="4940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279" b="100000" l="0" r="99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8273" y="5510896"/>
            <a:ext cx="1275742" cy="81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714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ds04.infourok.ru/uploads/ex/113c/0010b30b-8b796d79/im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2426"/>
            <a:ext cx="12321915" cy="6970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14910">
            <a:off x="4968684" y="4746691"/>
            <a:ext cx="3188484" cy="1856597"/>
          </a:xfrm>
          <a:prstGeom prst="rect">
            <a:avLst/>
          </a:prstGeom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40" y="708535"/>
            <a:ext cx="2451792" cy="326780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9" name="Облако 8"/>
          <p:cNvSpPr/>
          <p:nvPr/>
        </p:nvSpPr>
        <p:spPr>
          <a:xfrm rot="1708333">
            <a:off x="1814773" y="551709"/>
            <a:ext cx="3506771" cy="110441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678" y="4126319"/>
            <a:ext cx="3373810" cy="2530357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6" name="Прямоугольник 5"/>
          <p:cNvSpPr/>
          <p:nvPr/>
        </p:nvSpPr>
        <p:spPr>
          <a:xfrm rot="1884837">
            <a:off x="2278316" y="749972"/>
            <a:ext cx="23439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Пластилинография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«Пчелка»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725" y="950957"/>
            <a:ext cx="2706859" cy="3615241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9874" y="2342436"/>
            <a:ext cx="3158002" cy="421879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192854" y="5388933"/>
            <a:ext cx="25954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конструктором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Лабиринты для жуков»</a:t>
            </a:r>
          </a:p>
        </p:txBody>
      </p:sp>
      <p:sp>
        <p:nvSpPr>
          <p:cNvPr id="13" name="Облако 12"/>
          <p:cNvSpPr/>
          <p:nvPr/>
        </p:nvSpPr>
        <p:spPr>
          <a:xfrm>
            <a:off x="8191893" y="518474"/>
            <a:ext cx="3902924" cy="1639677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Выкладывание контуров бабочки, божьей коровки из камешков «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Марблс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555951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ds04.infourok.ru/uploads/ex/113c/0010b30b-8b796d79/im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336905" cy="7015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03687" y="467825"/>
            <a:ext cx="3241870" cy="263563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3759" y="2422690"/>
            <a:ext cx="2749534" cy="361595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9127" y="837901"/>
            <a:ext cx="3032374" cy="5389594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0" name="Облако 9"/>
          <p:cNvSpPr/>
          <p:nvPr/>
        </p:nvSpPr>
        <p:spPr>
          <a:xfrm>
            <a:off x="5429371" y="459907"/>
            <a:ext cx="4706373" cy="1264613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241277" y="738048"/>
            <a:ext cx="34298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Экскурсия на метеоплощадку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детского сада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806264" y="2877195"/>
            <a:ext cx="3615950" cy="270694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9" name="Облако 8"/>
          <p:cNvSpPr/>
          <p:nvPr/>
        </p:nvSpPr>
        <p:spPr>
          <a:xfrm>
            <a:off x="3546010" y="1328061"/>
            <a:ext cx="2143699" cy="1555559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81580" y="1714804"/>
            <a:ext cx="246899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«Собери картинку»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2581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</TotalTime>
  <Words>340</Words>
  <Application>Microsoft Office PowerPoint</Application>
  <PresentationFormat>Широкоэкранный</PresentationFormat>
  <Paragraphs>51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DOU</cp:lastModifiedBy>
  <cp:revision>49</cp:revision>
  <dcterms:created xsi:type="dcterms:W3CDTF">2024-07-10T18:46:02Z</dcterms:created>
  <dcterms:modified xsi:type="dcterms:W3CDTF">2025-12-23T10:34:30Z</dcterms:modified>
</cp:coreProperties>
</file>