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1" r:id="rId2"/>
    <p:sldId id="277" r:id="rId3"/>
    <p:sldId id="273" r:id="rId4"/>
    <p:sldId id="278" r:id="rId5"/>
    <p:sldId id="282" r:id="rId6"/>
    <p:sldId id="283" r:id="rId7"/>
    <p:sldId id="284" r:id="rId8"/>
    <p:sldId id="281" r:id="rId9"/>
    <p:sldId id="285" r:id="rId10"/>
    <p:sldId id="276" r:id="rId11"/>
    <p:sldId id="279" r:id="rId12"/>
    <p:sldId id="286" r:id="rId13"/>
    <p:sldId id="274" r:id="rId14"/>
    <p:sldId id="28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66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64F995-A3B6-4BA8-90DC-EB568A4EF202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EE9995-0AE5-47D7-97E1-A0FFA800B3A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2880B-E7F3-491D-AB9C-8AD81B39AB87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2159C-9659-4FD4-A21C-267F4F7AB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2880B-E7F3-491D-AB9C-8AD81B39AB87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2159C-9659-4FD4-A21C-267F4F7AB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2880B-E7F3-491D-AB9C-8AD81B39AB87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2159C-9659-4FD4-A21C-267F4F7AB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2880B-E7F3-491D-AB9C-8AD81B39AB87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2159C-9659-4FD4-A21C-267F4F7AB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2880B-E7F3-491D-AB9C-8AD81B39AB87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2159C-9659-4FD4-A21C-267F4F7AB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2880B-E7F3-491D-AB9C-8AD81B39AB87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2159C-9659-4FD4-A21C-267F4F7AB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2880B-E7F3-491D-AB9C-8AD81B39AB87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2159C-9659-4FD4-A21C-267F4F7AB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2880B-E7F3-491D-AB9C-8AD81B39AB87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2159C-9659-4FD4-A21C-267F4F7AB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2880B-E7F3-491D-AB9C-8AD81B39AB87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2159C-9659-4FD4-A21C-267F4F7AB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2880B-E7F3-491D-AB9C-8AD81B39AB87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2159C-9659-4FD4-A21C-267F4F7AB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2880B-E7F3-491D-AB9C-8AD81B39AB87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2159C-9659-4FD4-A21C-267F4F7AB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50000">
              <a:schemeClr val="accent5">
                <a:lumMod val="40000"/>
                <a:lumOff val="6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2880B-E7F3-491D-AB9C-8AD81B39AB87}" type="datetimeFigureOut">
              <a:rPr lang="ru-RU" smtClean="0"/>
              <a:pPr/>
              <a:t>18.02.2022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F2159C-9659-4FD4-A21C-267F4F7ABE0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image" Target="../media/image8.gif"/><Relationship Id="rId7" Type="http://schemas.openxmlformats.org/officeDocument/2006/relationships/image" Target="../media/image12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gif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6154758"/>
          </a:xfrm>
          <a:ln>
            <a:solidFill>
              <a:srgbClr val="C00000"/>
            </a:solidFill>
          </a:ln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i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гости в Простоквашино</a:t>
            </a:r>
            <a:br>
              <a:rPr lang="ru-RU" sz="5400" b="1" i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br>
              <a:rPr lang="ru-RU" b="1" i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Разработала:</a:t>
            </a:r>
            <a:br>
              <a:rPr lang="ru-RU" sz="3200" b="1" i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воспитатель МБДОУ </a:t>
            </a:r>
            <a:r>
              <a:rPr lang="ru-RU" sz="3200" b="1" i="1" spc="5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№ 28</a:t>
            </a:r>
            <a:br>
              <a:rPr lang="ru-RU" sz="3200" b="1" i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ст. Ленинградской </a:t>
            </a:r>
            <a:br>
              <a:rPr lang="ru-RU" sz="3200" b="1" i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br>
              <a:rPr lang="ru-RU" b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Постол </a:t>
            </a:r>
            <a:br>
              <a:rPr lang="ru-RU" b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spc="50" dirty="0">
                <a:ln w="11430">
                  <a:solidFill>
                    <a:srgbClr val="C0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Виктория Валерьевна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0.wp.com/www.magput.ru/pics/large/37116.jpg"/>
          <p:cNvPicPr>
            <a:picLocks noChangeAspect="1" noChangeArrowheads="1"/>
          </p:cNvPicPr>
          <p:nvPr/>
        </p:nvPicPr>
        <p:blipFill>
          <a:blip r:embed="rId2"/>
          <a:srcRect t="3791"/>
          <a:stretch>
            <a:fillRect/>
          </a:stretch>
        </p:blipFill>
        <p:spPr bwMode="auto">
          <a:xfrm>
            <a:off x="404730" y="714356"/>
            <a:ext cx="8167798" cy="5439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estival.1september.ru/articles/656299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642918"/>
            <a:ext cx="8622546" cy="5643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6D46D72-420B-4DF3-8554-D2291B1601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139" y="-1420"/>
            <a:ext cx="9168341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7185799-DCBD-4E76-94C0-AABB3BED10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26" y="0"/>
            <a:ext cx="2952328" cy="2170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92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наглядность\Оксана-картинки\Сказки. Мультфильмы\Простоквашино\810770_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326" y="571480"/>
            <a:ext cx="8223078" cy="57150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CCD5570-6173-4E05-9CBF-6299B5398F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85" y="0"/>
            <a:ext cx="90714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044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CD6500D5-B526-4801-B25A-3C924C8EDB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478B9A5-F564-4EA5-8E61-EE9474558B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4704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 descr="http://go1.imgsmail.ru/imgpreview?key=63a7f246734ef81f&amp;mb=imgdb_preview_20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2" name="AutoShape 4" descr="http://go1.imgsmail.ru/imgpreview?key=63a7f246734ef81f&amp;mb=imgdb_preview_20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4" name="AutoShape 6" descr="http://go1.imgsmail.ru/imgpreview?key=63a7f246734ef81f&amp;mb=imgdb_preview_20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65635DF-A99A-4E46-B2A3-E11DD204E7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0"/>
            <a:ext cx="4248472" cy="69168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 descr="http://go1.imgsmail.ru/imgpreview?key=63a7f246734ef81f&amp;mb=imgdb_preview_20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2" name="AutoShape 4" descr="http://go1.imgsmail.ru/imgpreview?key=63a7f246734ef81f&amp;mb=imgdb_preview_20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4" name="AutoShape 6" descr="http://go1.imgsmail.ru/imgpreview?key=63a7f246734ef81f&amp;mb=imgdb_preview_20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B785603-C757-4DB0-8982-F8FF1C8645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0"/>
            <a:ext cx="52921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17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 descr="http://go1.imgsmail.ru/imgpreview?key=63a7f246734ef81f&amp;mb=imgdb_preview_20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2" name="AutoShape 4" descr="http://go1.imgsmail.ru/imgpreview?key=63a7f246734ef81f&amp;mb=imgdb_preview_20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4" name="AutoShape 6" descr="http://go1.imgsmail.ru/imgpreview?key=63a7f246734ef81f&amp;mb=imgdb_preview_20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561D47A-6DD7-4FBF-919A-723D783997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44"/>
            <a:ext cx="9143999" cy="686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752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 descr="http://go1.imgsmail.ru/imgpreview?key=63a7f246734ef81f&amp;mb=imgdb_preview_20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2" name="AutoShape 4" descr="http://go1.imgsmail.ru/imgpreview?key=63a7f246734ef81f&amp;mb=imgdb_preview_20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4" name="AutoShape 6" descr="http://go1.imgsmail.ru/imgpreview?key=63a7f246734ef81f&amp;mb=imgdb_preview_20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79B2FBC-4280-446E-9DED-292B67DDDF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892480" cy="666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953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ролик">
            <a:extLst>
              <a:ext uri="{FF2B5EF4-FFF2-40B4-BE49-F238E27FC236}">
                <a16:creationId xmlns:a16="http://schemas.microsoft.com/office/drawing/2014/main" id="{A720ECA9-5D5B-4EFD-9D5E-893A0E0EE3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394375"/>
            <a:ext cx="962682" cy="1226058"/>
          </a:xfrm>
          <a:prstGeom prst="rect">
            <a:avLst/>
          </a:prstGeom>
        </p:spPr>
      </p:pic>
      <p:pic>
        <p:nvPicPr>
          <p:cNvPr id="5" name="Лошадь">
            <a:extLst>
              <a:ext uri="{FF2B5EF4-FFF2-40B4-BE49-F238E27FC236}">
                <a16:creationId xmlns:a16="http://schemas.microsoft.com/office/drawing/2014/main" id="{6519A7AC-AECB-41F7-A801-BA3D0F1402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23728" y="4509120"/>
            <a:ext cx="1664330" cy="2194015"/>
          </a:xfrm>
          <a:prstGeom prst="rect">
            <a:avLst/>
          </a:prstGeom>
        </p:spPr>
      </p:pic>
      <p:pic>
        <p:nvPicPr>
          <p:cNvPr id="7" name="Собака">
            <a:extLst>
              <a:ext uri="{FF2B5EF4-FFF2-40B4-BE49-F238E27FC236}">
                <a16:creationId xmlns:a16="http://schemas.microsoft.com/office/drawing/2014/main" id="{BC94C70F-9480-4897-90FB-E575FE28C91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5" r="3144"/>
          <a:stretch/>
        </p:blipFill>
        <p:spPr>
          <a:xfrm>
            <a:off x="4022754" y="5140405"/>
            <a:ext cx="2306591" cy="1411231"/>
          </a:xfrm>
          <a:prstGeom prst="rect">
            <a:avLst/>
          </a:prstGeom>
        </p:spPr>
      </p:pic>
      <p:pic>
        <p:nvPicPr>
          <p:cNvPr id="9" name="Корова">
            <a:extLst>
              <a:ext uri="{FF2B5EF4-FFF2-40B4-BE49-F238E27FC236}">
                <a16:creationId xmlns:a16="http://schemas.microsoft.com/office/drawing/2014/main" id="{07AAA801-1203-4755-B5C9-433A9183CEE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4668065"/>
            <a:ext cx="2706587" cy="1584275"/>
          </a:xfrm>
          <a:prstGeom prst="rect">
            <a:avLst/>
          </a:prstGeom>
        </p:spPr>
      </p:pic>
      <p:pic>
        <p:nvPicPr>
          <p:cNvPr id="11" name="Коровник">
            <a:extLst>
              <a:ext uri="{FF2B5EF4-FFF2-40B4-BE49-F238E27FC236}">
                <a16:creationId xmlns:a16="http://schemas.microsoft.com/office/drawing/2014/main" id="{CE419B04-9C98-4385-B162-6C00BA645AB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40" t="14960" r="5189" b="14121"/>
          <a:stretch/>
        </p:blipFill>
        <p:spPr>
          <a:xfrm>
            <a:off x="238557" y="342176"/>
            <a:ext cx="4181243" cy="2069902"/>
          </a:xfrm>
          <a:prstGeom prst="rect">
            <a:avLst/>
          </a:prstGeom>
        </p:spPr>
      </p:pic>
      <p:pic>
        <p:nvPicPr>
          <p:cNvPr id="13" name="Клетка">
            <a:extLst>
              <a:ext uri="{FF2B5EF4-FFF2-40B4-BE49-F238E27FC236}">
                <a16:creationId xmlns:a16="http://schemas.microsoft.com/office/drawing/2014/main" id="{4A8B8738-8F9F-4503-B725-D39E43DB7F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9345" y="-83452"/>
            <a:ext cx="2889435" cy="2511921"/>
          </a:xfrm>
          <a:prstGeom prst="rect">
            <a:avLst/>
          </a:prstGeom>
        </p:spPr>
      </p:pic>
      <p:pic>
        <p:nvPicPr>
          <p:cNvPr id="15" name="будка">
            <a:extLst>
              <a:ext uri="{FF2B5EF4-FFF2-40B4-BE49-F238E27FC236}">
                <a16:creationId xmlns:a16="http://schemas.microsoft.com/office/drawing/2014/main" id="{1C249F29-DCED-450B-B835-135F26359ED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077" y="1956612"/>
            <a:ext cx="3429000" cy="3429000"/>
          </a:xfrm>
          <a:prstGeom prst="rect">
            <a:avLst/>
          </a:prstGeom>
        </p:spPr>
      </p:pic>
      <p:pic>
        <p:nvPicPr>
          <p:cNvPr id="17" name="конюшня">
            <a:extLst>
              <a:ext uri="{FF2B5EF4-FFF2-40B4-BE49-F238E27FC236}">
                <a16:creationId xmlns:a16="http://schemas.microsoft.com/office/drawing/2014/main" id="{C9547CCC-67E1-437B-93FF-6C9CAE7D004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705" y="1438949"/>
            <a:ext cx="3691735" cy="27708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59259E-6 L -4.72222E-6 0.00047 C 0.01789 -0.00926 0.02049 -0.00995 0.04358 -0.03541 C 0.06198 -0.05578 0.08056 -0.0949 0.09358 -0.11967 C 0.09532 -0.12315 0.09688 -0.12639 0.09879 -0.12963 C 0.10452 -0.13935 0.11077 -0.14815 0.11598 -0.15833 C 0.12344 -0.17361 0.12448 -0.17801 0.13421 -0.18958 C 0.15191 -0.21041 0.15 -0.20463 0.16389 -0.22384 C 0.17396 -0.23796 0.17188 -0.23842 0.1823 -0.25532 C 0.18646 -0.26227 0.1908 -0.26898 0.19549 -0.27523 C 0.20035 -0.28148 0.20608 -0.28634 0.21077 -0.29236 C 0.24775 -0.34143 0.21615 -0.30278 0.24532 -0.34815 C 0.24966 -0.35463 0.25539 -0.35972 0.25955 -0.36666 C 0.26771 -0.37986 0.27379 -0.39514 0.28212 -0.40787 C 0.28473 -0.41227 0.28768 -0.41643 0.29028 -0.42083 C 0.29445 -0.42778 0.29775 -0.43611 0.30244 -0.44213 C 0.31459 -0.45833 0.35417 -0.50115 0.3665 -0.51504 C 0.37726 -0.52685 0.38872 -0.53703 0.39827 -0.55069 C 0.4125 -0.57106 0.4283 -0.58958 0.44098 -0.61227 C 0.44705 -0.62315 0.45226 -0.63495 0.45921 -0.6449 C 0.46875 -0.65856 0.47969 -0.66967 0.48994 -0.68217 C 0.50209 -0.69676 0.51216 -0.70903 0.52657 -0.72083 C 0.53351 -0.72639 0.5415 -0.73055 0.54792 -0.73773 C 0.55955 -0.75092 0.55139 -0.74282 0.57639 -0.75764 C 0.58056 -0.76018 0.58455 -0.76296 0.58872 -0.76504 C 0.59375 -0.76736 0.59896 -0.76898 0.604 -0.77199 C 0.6066 -0.77338 0.60834 -0.77754 0.61112 -0.77778 C 0.64185 -0.78009 0.67292 -0.7787 0.70382 -0.77893 C 0.7231 -0.77361 0.7106 -0.77639 0.7415 -0.77639 L 0.7415 -0.77615 " pathEditMode="relative" rAng="0" ptsTypes="AAAAAAAAAAAAAAAAAAAAAAAAAAAA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66" y="-3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96296E-6 L 8.33333E-7 0.00023 C 0.01389 -0.04213 0.01146 -0.03102 0.02101 -0.07361 C 0.02257 -0.08056 0.02396 -0.0875 0.02535 -0.09445 C 0.02674 -0.10232 0.0276 -0.11042 0.02951 -0.11806 C 0.03194 -0.12801 0.03542 -0.13704 0.03802 -0.14699 C 0.05903 -0.22801 0.04392 -0.16945 0.0533 -0.2176 C 0.05417 -0.22246 0.05538 -0.22732 0.0566 -0.23195 C 0.06128 -0.24954 0.06684 -0.26644 0.07101 -0.28426 C 0.07292 -0.29306 0.07465 -0.30185 0.07691 -0.31065 C 0.07934 -0.31968 0.08212 -0.32894 0.08455 -0.33797 C 0.08507 -0.34028 0.08524 -0.3426 0.08628 -0.34445 C 0.09444 -0.35973 0.0974 -0.36667 0.10573 -0.37848 C 0.10712 -0.38056 0.10868 -0.38195 0.11007 -0.3838 C 0.11285 -0.3882 0.1151 -0.39352 0.1184 -0.39699 C 0.12014 -0.39861 0.12187 -0.40023 0.12361 -0.40209 C 0.12691 -0.40648 0.12934 -0.41482 0.13368 -0.41528 C 0.15746 -0.41713 0.14566 -0.41574 0.16927 -0.41898 C 0.17865 -0.41574 0.18785 -0.41297 0.19722 -0.40857 C 0.20156 -0.40695 0.20573 -0.40348 0.2099 -0.40093 C 0.21076 -0.40047 0.21163 -0.40023 0.2125 -0.39954 C 0.22361 -0.39074 0.21649 -0.39491 0.22274 -0.39167 L 0.22274 -0.39144 " pathEditMode="relative" rAng="0" ptsTypes="AAAAAAAAAAAAAAAAAAAAAAA">
                                      <p:cBhvr>
                                        <p:cTn id="1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28" y="-20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81481E-6 L -2.22222E-6 0.00024 C -0.02274 -0.0743 -0.00816 -0.03009 -0.03767 -0.10972 C -0.04045 -0.11712 -0.04184 -0.12592 -0.04583 -0.1324 C -0.06528 -0.16296 -0.07413 -0.17824 -0.10677 -0.20763 C -0.11441 -0.21458 -0.12135 -0.22337 -0.13003 -0.2287 C -0.13837 -0.23402 -0.18923 -0.26458 -0.21406 -0.27361 C -0.22448 -0.27754 -0.23489 -0.27939 -0.24548 -0.28148 C -0.26163 -0.28935 -0.24809 -0.28356 -0.27587 -0.29074 C -0.28021 -0.29189 -0.28455 -0.29375 -0.28906 -0.2949 C -0.3118 -0.30046 -0.31076 -0.29745 -0.33663 -0.30671 C -0.35868 -0.31435 -0.33646 -0.30694 -0.36701 -0.31597 C -0.38125 -0.31967 -0.37482 -0.31967 -0.3809 -0.31967 L -0.3809 -0.31967 " pathEditMode="relative" rAng="0" ptsTypes="AAAAAAAAAAAAAA">
                                      <p:cBhvr>
                                        <p:cTn id="1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45" y="-15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00023 L 8.33333E-7 0.00047 C -0.00486 -0.01226 -0.0092 -0.025 -0.01424 -0.0368 C -0.02292 -0.05671 -0.0526 -0.12152 -0.06198 -0.1412 C -0.07101 -0.16064 -0.0783 -0.18125 -0.08906 -0.19861 C -0.10035 -0.21689 -0.11059 -0.23587 -0.12292 -0.253 C -0.15955 -0.30486 -0.23611 -0.39282 -0.27344 -0.425 L -0.35677 -0.49699 C -0.37205 -0.50995 -0.38993 -0.52384 -0.40642 -0.53379 C -0.4151 -0.53865 -0.42396 -0.54259 -0.43264 -0.54699 C -0.43472 -0.5493 -0.43681 -0.55185 -0.43924 -0.55416 C -0.44983 -0.56412 -0.45747 -0.56782 -0.47066 -0.57476 C -0.48212 -0.58101 -0.49375 -0.58611 -0.50521 -0.59236 C -0.51493 -0.59791 -0.52396 -0.60439 -0.53333 -0.61018 C -0.5625 -0.62754 -0.54132 -0.61319 -0.55417 -0.62152 C -0.57205 -0.61435 -0.56597 -0.61828 -0.57326 -0.61296 L -0.57326 -0.61273 " pathEditMode="relative" rAng="0" ptsTypes="AAAAAAAAAAAAAAAAA">
                                      <p:cBhvr>
                                        <p:cTn id="2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63" y="-3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publekc.ru/vipolnyaya-predlojennie-v-alebomah-uprajneniya-s-oporoj-na-kar-v3/867121_html_m7955fa1a.jpg"/>
          <p:cNvPicPr>
            <a:picLocks noChangeAspect="1" noChangeArrowheads="1"/>
          </p:cNvPicPr>
          <p:nvPr/>
        </p:nvPicPr>
        <p:blipFill rotWithShape="1">
          <a:blip r:embed="rId2"/>
          <a:srcRect t="41295"/>
          <a:stretch/>
        </p:blipFill>
        <p:spPr bwMode="auto">
          <a:xfrm>
            <a:off x="179932" y="404664"/>
            <a:ext cx="8784135" cy="5612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951791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794</TotalTime>
  <Words>24</Words>
  <Application>Microsoft Office PowerPoint</Application>
  <PresentationFormat>Экран (4:3)</PresentationFormat>
  <Paragraphs>1</Paragraphs>
  <Slides>14</Slides>
  <Notes>0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Тема Office</vt:lpstr>
      <vt:lpstr>В гости в Простоквашино  Разработала: воспитатель МБДОУ № 28  ст. Ленинградской   Постол  Виктория Валерьевна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</dc:title>
  <dc:creator>User</dc:creator>
  <cp:lastModifiedBy>PC_1</cp:lastModifiedBy>
  <cp:revision>41</cp:revision>
  <dcterms:created xsi:type="dcterms:W3CDTF">2014-11-29T10:24:50Z</dcterms:created>
  <dcterms:modified xsi:type="dcterms:W3CDTF">2022-02-18T20:45:04Z</dcterms:modified>
</cp:coreProperties>
</file>