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9" r:id="rId2"/>
    <p:sldId id="260" r:id="rId3"/>
    <p:sldId id="267" r:id="rId4"/>
    <p:sldId id="265" r:id="rId5"/>
    <p:sldId id="266" r:id="rId6"/>
    <p:sldId id="281" r:id="rId7"/>
    <p:sldId id="279" r:id="rId8"/>
    <p:sldId id="278" r:id="rId9"/>
    <p:sldId id="277" r:id="rId10"/>
    <p:sldId id="312" r:id="rId11"/>
    <p:sldId id="313" r:id="rId12"/>
    <p:sldId id="314" r:id="rId13"/>
    <p:sldId id="316" r:id="rId14"/>
    <p:sldId id="317" r:id="rId15"/>
    <p:sldId id="318" r:id="rId16"/>
    <p:sldId id="269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71864" autoAdjust="0"/>
  </p:normalViewPr>
  <p:slideViewPr>
    <p:cSldViewPr>
      <p:cViewPr>
        <p:scale>
          <a:sx n="73" d="100"/>
          <a:sy n="73" d="100"/>
        </p:scale>
        <p:origin x="-128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FD406-88E8-481D-852D-522889B776B9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26BBD-A2EE-4282-83CA-3E696929CE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26BBD-A2EE-4282-83CA-3E696929CE4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ektor-trava-zvezd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7290" y="2143117"/>
            <a:ext cx="6357982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Проект </a:t>
            </a:r>
          </a:p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«Путешествие  по природным зонам»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00760" y="4929198"/>
            <a:ext cx="20270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Подготовила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Кальницкая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Т.А.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90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43174" y="500042"/>
            <a:ext cx="3143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Африка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179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1357298"/>
            <a:ext cx="2143140" cy="2428892"/>
          </a:xfrm>
          <a:prstGeom prst="snip2DiagRect">
            <a:avLst/>
          </a:prstGeom>
        </p:spPr>
      </p:pic>
      <p:pic>
        <p:nvPicPr>
          <p:cNvPr id="8" name="Рисунок 7" descr="IMG_13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86380" y="285728"/>
            <a:ext cx="3214710" cy="3214710"/>
          </a:xfrm>
          <a:prstGeom prst="rect">
            <a:avLst/>
          </a:prstGeom>
        </p:spPr>
      </p:pic>
      <p:pic>
        <p:nvPicPr>
          <p:cNvPr id="9" name="Рисунок 8" descr="IMG_13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3000372"/>
            <a:ext cx="3429024" cy="3286148"/>
          </a:xfrm>
          <a:prstGeom prst="rect">
            <a:avLst/>
          </a:prstGeom>
        </p:spPr>
      </p:pic>
      <p:pic>
        <p:nvPicPr>
          <p:cNvPr id="10" name="Рисунок 9" descr="IMG_1791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034" y="3786190"/>
            <a:ext cx="2143141" cy="2428892"/>
          </a:xfrm>
          <a:prstGeom prst="snip2Diag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357422" y="500042"/>
            <a:ext cx="38576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Опыты с песком 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IMG_146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571736" y="928670"/>
            <a:ext cx="3500462" cy="3786214"/>
          </a:xfrm>
          <a:prstGeom prst="rect">
            <a:avLst/>
          </a:prstGeom>
        </p:spPr>
      </p:pic>
      <p:pic>
        <p:nvPicPr>
          <p:cNvPr id="8" name="Рисунок 7" descr="IMG_148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00694" y="3429000"/>
            <a:ext cx="3071866" cy="2928958"/>
          </a:xfrm>
          <a:prstGeom prst="rect">
            <a:avLst/>
          </a:prstGeom>
        </p:spPr>
      </p:pic>
      <p:pic>
        <p:nvPicPr>
          <p:cNvPr id="10" name="Рисунок 9" descr="IMG_141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42910" y="3429000"/>
            <a:ext cx="3143273" cy="29289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786050" y="357166"/>
            <a:ext cx="2565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Опыты с водой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" name="Рисунок 5" descr="IMG_13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28860" y="1000108"/>
            <a:ext cx="3286148" cy="2928958"/>
          </a:xfrm>
          <a:prstGeom prst="rect">
            <a:avLst/>
          </a:prstGeom>
        </p:spPr>
      </p:pic>
      <p:pic>
        <p:nvPicPr>
          <p:cNvPr id="7" name="Рисунок 6" descr="IMG_175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3571876"/>
            <a:ext cx="3929090" cy="2857520"/>
          </a:xfrm>
          <a:prstGeom prst="rect">
            <a:avLst/>
          </a:prstGeom>
        </p:spPr>
      </p:pic>
      <p:pic>
        <p:nvPicPr>
          <p:cNvPr id="8" name="Рисунок 7" descr="IMG_174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57752" y="3571876"/>
            <a:ext cx="3857652" cy="2786082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07233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5" name="Рисунок 4" descr="IMG_179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35753" y="2536025"/>
            <a:ext cx="2714644" cy="2071702"/>
          </a:xfrm>
          <a:prstGeom prst="snip2DiagRect">
            <a:avLst/>
          </a:prstGeom>
        </p:spPr>
      </p:pic>
      <p:pic>
        <p:nvPicPr>
          <p:cNvPr id="6" name="Рисунок 5" descr="IMG_13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57818" y="571480"/>
            <a:ext cx="3143272" cy="35004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86116" y="642918"/>
            <a:ext cx="96109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Лес.</a:t>
            </a:r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IMG_13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6116" y="3286124"/>
            <a:ext cx="3143273" cy="32861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500430" y="928670"/>
            <a:ext cx="14874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Семена.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17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4643438" y="2214554"/>
            <a:ext cx="4214842" cy="3786213"/>
          </a:xfrm>
          <a:prstGeom prst="roundRect">
            <a:avLst/>
          </a:prstGeom>
        </p:spPr>
      </p:pic>
      <p:pic>
        <p:nvPicPr>
          <p:cNvPr id="6" name="Рисунок 5" descr="IMG_18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35753" y="2321711"/>
            <a:ext cx="4286280" cy="3643338"/>
          </a:xfrm>
          <a:prstGeom prst="round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643306" y="571480"/>
            <a:ext cx="26769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Итоги проекта.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500174"/>
            <a:ext cx="7858180" cy="2287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уровня экологической культуры у детей .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Развитие у детей познавательного интереса к объектам природы нашей земли.</a:t>
            </a:r>
          </a:p>
          <a:p>
            <a:pPr lvl="0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Развитие исследовательской, практической деятельности в ходе проведения проекта.</a:t>
            </a:r>
          </a:p>
          <a:p>
            <a:endParaRPr lang="ru-RU" dirty="0"/>
          </a:p>
        </p:txBody>
      </p:sp>
      <p:pic>
        <p:nvPicPr>
          <p:cNvPr id="6" name="Рисунок 5" descr="IMG_13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045408" y="3527228"/>
            <a:ext cx="3071834" cy="2303875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User\Desktop\vektor-trava-zvez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643238" y="-357214"/>
            <a:ext cx="12687300" cy="80962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357290" y="2415880"/>
            <a:ext cx="53136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66" y="785794"/>
            <a:ext cx="51435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Возраст почемучек</a:t>
            </a:r>
          </a:p>
        </p:txBody>
      </p:sp>
      <p:pic>
        <p:nvPicPr>
          <p:cNvPr id="4" name="Рисунок 3" descr="VEoInjiktxvU7k_9N7okNVSXftZ6MgnzWIE30QPYAtbq5BjnxLNTF5070Uq4SEpfnTQhPXXyPCs2Cq3KzZvvOf2XcQTZdql6rGZT0VIA3EICvkkfIYbwxngSCXA2SY01Qx4C938tnNN5wNGFMa82gA==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786" y="2000240"/>
            <a:ext cx="7643834" cy="4286280"/>
          </a:xfrm>
          <a:prstGeom prst="round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IMG_189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678629" y="1750207"/>
            <a:ext cx="3929090" cy="3857652"/>
          </a:xfrm>
          <a:prstGeom prst="roundRect">
            <a:avLst/>
          </a:prstGeom>
        </p:spPr>
      </p:pic>
      <p:pic>
        <p:nvPicPr>
          <p:cNvPr id="5" name="Рисунок 4" descr="IMG_18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786342" y="2428840"/>
            <a:ext cx="3929066" cy="3929122"/>
          </a:xfrm>
          <a:prstGeom prst="round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00298" y="714356"/>
            <a:ext cx="55007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такое Африка?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43042" y="357166"/>
            <a:ext cx="637137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ознакомление детей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разнообразием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животного мира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природных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зон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2643182"/>
            <a:ext cx="8207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14348" y="1428736"/>
            <a:ext cx="790325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 -формировать у детей представления о жизни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животных различных природных зон;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-развивать познавательную активность детей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в процессе исследовательской деятельности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-воспитывать любовь к природе.</a:t>
            </a:r>
          </a:p>
        </p:txBody>
      </p:sp>
      <p:pic>
        <p:nvPicPr>
          <p:cNvPr id="6" name="Рисунок 5" descr="IMG_1451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2143108" y="3929066"/>
            <a:ext cx="2286016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IMG_1313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 rot="5400000">
            <a:off x="4500562" y="4000504"/>
            <a:ext cx="2428892" cy="2286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28794" y="500042"/>
            <a:ext cx="67151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Предполагаемый результат: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Даны представления о природных зонах, условиях жизни их обитателей.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Сформированы знания детей об умении животного мира приспосабливаться к среде обитания.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Развита познавательная активность у детей. 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Выработаны навыки бережного отношения к природе.</a:t>
            </a:r>
          </a:p>
          <a:p>
            <a:endParaRPr lang="ru-RU" dirty="0"/>
          </a:p>
        </p:txBody>
      </p:sp>
      <p:pic>
        <p:nvPicPr>
          <p:cNvPr id="4" name="Рисунок 3" descr="IMG_1347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 rot="5400000">
            <a:off x="5750727" y="3821909"/>
            <a:ext cx="2428892" cy="2643206"/>
          </a:xfrm>
          <a:prstGeom prst="round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28860" y="114298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Рисунок 5" descr="IMG_1780.jpg"/>
          <p:cNvPicPr>
            <a:picLocks noChangeAspect="1"/>
          </p:cNvPicPr>
          <p:nvPr/>
        </p:nvPicPr>
        <p:blipFill>
          <a:blip r:embed="rId3" cstate="print">
            <a:lum bright="-10000"/>
          </a:blip>
          <a:stretch>
            <a:fillRect/>
          </a:stretch>
        </p:blipFill>
        <p:spPr>
          <a:xfrm>
            <a:off x="5572132" y="500042"/>
            <a:ext cx="2928958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" name="Рисунок 6" descr="IMG_1517.jpg"/>
          <p:cNvPicPr>
            <a:picLocks noChangeAspect="1"/>
          </p:cNvPicPr>
          <p:nvPr/>
        </p:nvPicPr>
        <p:blipFill>
          <a:blip r:embed="rId4" cstate="print">
            <a:lum bright="-10000"/>
          </a:blip>
          <a:stretch>
            <a:fillRect/>
          </a:stretch>
        </p:blipFill>
        <p:spPr>
          <a:xfrm>
            <a:off x="2285984" y="500042"/>
            <a:ext cx="3071834" cy="27146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 descr="IMG_245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3429000"/>
            <a:ext cx="3214710" cy="27860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1" name="Рисунок 10" descr="IMG_153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4179091" y="3250405"/>
            <a:ext cx="2786082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428604"/>
            <a:ext cx="41451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Макеты природных зон.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13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500438"/>
            <a:ext cx="3857652" cy="2928958"/>
          </a:xfrm>
          <a:prstGeom prst="rect">
            <a:avLst/>
          </a:prstGeom>
        </p:spPr>
      </p:pic>
      <p:pic>
        <p:nvPicPr>
          <p:cNvPr id="6" name="Рисунок 5" descr="IMG_13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488" y="857232"/>
            <a:ext cx="3286147" cy="2571768"/>
          </a:xfrm>
          <a:prstGeom prst="rect">
            <a:avLst/>
          </a:prstGeom>
        </p:spPr>
      </p:pic>
      <p:pic>
        <p:nvPicPr>
          <p:cNvPr id="7" name="Рисунок 6" descr="IMG_133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0034" y="3429000"/>
            <a:ext cx="3807890" cy="2928958"/>
          </a:xfrm>
          <a:prstGeom prst="rect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785918" y="571480"/>
            <a:ext cx="32147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Арктика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IMG_19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3250397" y="1893083"/>
            <a:ext cx="2643206" cy="2000264"/>
          </a:xfrm>
          <a:prstGeom prst="snip2DiagRect">
            <a:avLst/>
          </a:prstGeom>
        </p:spPr>
      </p:pic>
      <p:pic>
        <p:nvPicPr>
          <p:cNvPr id="7" name="Рисунок 6" descr="1620681371_15-oir_mobi-p-zhivotnie-arktiki-dlya-detei-zhivotnie-kra-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3429000"/>
            <a:ext cx="3000396" cy="2857520"/>
          </a:xfrm>
          <a:prstGeom prst="rect">
            <a:avLst/>
          </a:prstGeom>
        </p:spPr>
      </p:pic>
      <p:pic>
        <p:nvPicPr>
          <p:cNvPr id="6" name="Рисунок 5" descr="IMG_1355.jpg"/>
          <p:cNvPicPr>
            <a:picLocks noChangeAspect="1"/>
          </p:cNvPicPr>
          <p:nvPr/>
        </p:nvPicPr>
        <p:blipFill>
          <a:blip r:embed="rId5" cstate="print"/>
          <a:srcRect l="30666" r="6666" b="9091"/>
          <a:stretch>
            <a:fillRect/>
          </a:stretch>
        </p:blipFill>
        <p:spPr>
          <a:xfrm rot="16200000" flipH="1">
            <a:off x="5679289" y="250009"/>
            <a:ext cx="2786082" cy="300039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13539468_103-p-fon-dlya-detskoi-prezentatsii-powerpoint-1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00298" y="428604"/>
            <a:ext cx="445545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Свойства снега и льда.</a:t>
            </a:r>
            <a:endParaRPr lang="ru-RU" sz="32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200" dirty="0">
              <a:solidFill>
                <a:srgbClr val="0070C0"/>
              </a:solidFill>
            </a:endParaRPr>
          </a:p>
        </p:txBody>
      </p:sp>
      <p:pic>
        <p:nvPicPr>
          <p:cNvPr id="4" name="Рисунок 3" descr="IMG_13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628" y="1643050"/>
            <a:ext cx="3500462" cy="4357718"/>
          </a:xfrm>
          <a:prstGeom prst="rect">
            <a:avLst/>
          </a:prstGeom>
        </p:spPr>
      </p:pic>
      <p:pic>
        <p:nvPicPr>
          <p:cNvPr id="5" name="Рисунок 4" descr="IMG_14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1571612"/>
            <a:ext cx="3571900" cy="44291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982</TotalTime>
  <Words>144</Words>
  <PresentationFormat>Экран (4:3)</PresentationFormat>
  <Paragraphs>33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70</cp:revision>
  <dcterms:created xsi:type="dcterms:W3CDTF">2022-01-10T18:34:34Z</dcterms:created>
  <dcterms:modified xsi:type="dcterms:W3CDTF">2022-01-18T00:47:10Z</dcterms:modified>
</cp:coreProperties>
</file>