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3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Глаголы изменяются по …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4896544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3593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4" name="Крест 3"/>
          <p:cNvSpPr/>
          <p:nvPr/>
        </p:nvSpPr>
        <p:spPr>
          <a:xfrm>
            <a:off x="1547664" y="2950800"/>
            <a:ext cx="792088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одним скругленным углом 4"/>
          <p:cNvSpPr/>
          <p:nvPr/>
        </p:nvSpPr>
        <p:spPr>
          <a:xfrm>
            <a:off x="2555776" y="3299988"/>
            <a:ext cx="914400" cy="216024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47299"/>
            <a:ext cx="778465" cy="778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520" y="3285762"/>
            <a:ext cx="9382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71537"/>
            <a:ext cx="9382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70923"/>
            <a:ext cx="9382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002635"/>
            <a:ext cx="7810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68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Разделимся на группы!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cs typeface="Aparajita" panose="020B0604020202020204" pitchFamily="34" charset="0"/>
              </a:rPr>
              <a:t>1 группа- 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Кружиться-кружится</a:t>
            </a:r>
          </a:p>
          <a:p>
            <a:endParaRPr lang="ru-RU" dirty="0" smtClean="0">
              <a:solidFill>
                <a:schemeClr val="accent3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2 группа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Лечиться-лечится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3 группа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Беспокоиться-беспокоится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1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ВАМ 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ВАШУ РАБОТУ!</a:t>
            </a:r>
            <a:endParaRPr lang="ru-RU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нового о глаголах вы сегодня узнали?</a:t>
            </a:r>
          </a:p>
          <a:p>
            <a:r>
              <a:rPr lang="ru-RU" dirty="0" smtClean="0"/>
              <a:t>Что было делать легко?</a:t>
            </a:r>
          </a:p>
          <a:p>
            <a:r>
              <a:rPr lang="ru-RU" dirty="0" smtClean="0"/>
              <a:t>А легко ли было заполнять кластер?</a:t>
            </a:r>
          </a:p>
          <a:p>
            <a:r>
              <a:rPr lang="ru-RU" dirty="0" smtClean="0"/>
              <a:t>Что показалось трудным?</a:t>
            </a:r>
            <a:endParaRPr lang="ru-RU" dirty="0"/>
          </a:p>
        </p:txBody>
      </p:sp>
      <p:pic>
        <p:nvPicPr>
          <p:cNvPr id="307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81128"/>
            <a:ext cx="1825142" cy="172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02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изменяются по….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452848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0647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изменяются по…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4896544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6665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362274"/>
          </a:xfrm>
        </p:spPr>
        <p:txBody>
          <a:bodyPr/>
          <a:lstStyle/>
          <a:p>
            <a:r>
              <a:rPr lang="ru-RU" dirty="0"/>
              <a:t>Я иду/пойду</a:t>
            </a:r>
            <a:br>
              <a:rPr lang="ru-RU" dirty="0"/>
            </a:br>
            <a:r>
              <a:rPr lang="ru-RU" dirty="0"/>
              <a:t>Ты идешь/пойдешь </a:t>
            </a:r>
            <a:br>
              <a:rPr lang="ru-RU" dirty="0"/>
            </a:br>
            <a:r>
              <a:rPr lang="ru-RU" dirty="0"/>
              <a:t>Она/он  идет/пойдет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315428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64904"/>
            <a:ext cx="2119243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01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362274"/>
          </a:xfrm>
        </p:spPr>
        <p:txBody>
          <a:bodyPr/>
          <a:lstStyle/>
          <a:p>
            <a:r>
              <a:rPr lang="ru-RU" dirty="0"/>
              <a:t>Она </a:t>
            </a:r>
            <a:r>
              <a:rPr lang="ru-RU" dirty="0" smtClean="0"/>
              <a:t>пошл</a:t>
            </a:r>
            <a:r>
              <a:rPr lang="ru-RU" b="1" dirty="0" smtClean="0"/>
              <a:t>а</a:t>
            </a:r>
            <a:r>
              <a:rPr lang="ru-RU" dirty="0" smtClean="0"/>
              <a:t>              </a:t>
            </a:r>
            <a:r>
              <a:rPr lang="ru-RU" dirty="0">
                <a:effectLst/>
              </a:rPr>
              <a:t>Он пошел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315428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64904"/>
            <a:ext cx="2119243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40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096832" cy="471750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Все мы знаем, что самое прекрасное слово на земле – мама. Оно звучит на всех языках одинаково нежно. У мамы добрые и ласковые руки, они всё умеют. У мамы верное и чуткое сердце. В нем никогда не гаснет любовь. Оно ни к чему не остается равнодушным.</a:t>
            </a:r>
          </a:p>
          <a:p>
            <a:r>
              <a:rPr lang="ru-RU" dirty="0"/>
              <a:t>Тебе всегда нужна мать, ее ласка. Ее взгляд. Твоя любовь к матери сделает радостной и светлой всю твою жизнь.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502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Критерии оценки: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Все </a:t>
            </a:r>
            <a:r>
              <a:rPr lang="ru-RU" sz="4000" dirty="0"/>
              <a:t>слова верно вставлены: 5</a:t>
            </a:r>
          </a:p>
          <a:p>
            <a:r>
              <a:rPr lang="ru-RU" sz="4000" dirty="0"/>
              <a:t>Есть одна ошибка: 4</a:t>
            </a:r>
          </a:p>
          <a:p>
            <a:r>
              <a:rPr lang="ru-RU" sz="4000" dirty="0"/>
              <a:t>Две ошибки: 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018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Задайте ко всем глаголам вопросы?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6736792" cy="450148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Садит?ся</a:t>
            </a:r>
            <a:r>
              <a:rPr lang="ru-RU" dirty="0"/>
              <a:t> / не в свои сани.</a:t>
            </a:r>
          </a:p>
          <a:p>
            <a:r>
              <a:rPr lang="ru-RU" dirty="0" err="1"/>
              <a:t>Согнут?ся</a:t>
            </a:r>
            <a:r>
              <a:rPr lang="ru-RU" dirty="0"/>
              <a:t> в /три погибели.</a:t>
            </a:r>
          </a:p>
          <a:p>
            <a:r>
              <a:rPr lang="ru-RU" dirty="0" err="1"/>
              <a:t>Вертет?ся</a:t>
            </a:r>
            <a:r>
              <a:rPr lang="ru-RU" dirty="0"/>
              <a:t> / как белка в колесе.</a:t>
            </a:r>
          </a:p>
          <a:p>
            <a:r>
              <a:rPr lang="ru-RU" dirty="0" err="1"/>
              <a:t>Разрыват?ся</a:t>
            </a:r>
            <a:r>
              <a:rPr lang="ru-RU" dirty="0"/>
              <a:t> / на части.</a:t>
            </a:r>
          </a:p>
          <a:p>
            <a:r>
              <a:rPr lang="ru-RU" dirty="0" err="1"/>
              <a:t>Трудит?ся</a:t>
            </a:r>
            <a:r>
              <a:rPr lang="ru-RU" dirty="0"/>
              <a:t> / в поте лица.</a:t>
            </a:r>
          </a:p>
          <a:p>
            <a:r>
              <a:rPr lang="ru-RU" dirty="0"/>
              <a:t>Будешь </a:t>
            </a:r>
            <a:r>
              <a:rPr lang="ru-RU" dirty="0" err="1"/>
              <a:t>трудит?ся</a:t>
            </a:r>
            <a:r>
              <a:rPr lang="ru-RU" dirty="0"/>
              <a:t> -/ будешь </a:t>
            </a:r>
            <a:r>
              <a:rPr lang="ru-RU" dirty="0" err="1"/>
              <a:t>кормит?ся</a:t>
            </a:r>
            <a:r>
              <a:rPr lang="ru-RU" dirty="0"/>
              <a:t>.</a:t>
            </a:r>
          </a:p>
          <a:p>
            <a:r>
              <a:rPr lang="ru-RU" dirty="0"/>
              <a:t>От безделья дурь </a:t>
            </a:r>
            <a:r>
              <a:rPr lang="ru-RU" dirty="0" err="1"/>
              <a:t>наживает?ся</a:t>
            </a:r>
            <a:r>
              <a:rPr lang="ru-RU" dirty="0"/>
              <a:t>, / а в труде воля </a:t>
            </a:r>
            <a:r>
              <a:rPr lang="ru-RU" dirty="0" err="1"/>
              <a:t>закаляет?ся</a:t>
            </a:r>
            <a:r>
              <a:rPr lang="ru-RU" dirty="0"/>
              <a:t>.</a:t>
            </a:r>
          </a:p>
          <a:p>
            <a:r>
              <a:rPr lang="ru-RU" dirty="0"/>
              <a:t>Счастье человека -/ это умение </a:t>
            </a:r>
            <a:r>
              <a:rPr lang="ru-RU" dirty="0" err="1"/>
              <a:t>трудит?ся</a:t>
            </a:r>
            <a:r>
              <a:rPr lang="ru-RU" dirty="0"/>
              <a:t>.</a:t>
            </a:r>
          </a:p>
          <a:p>
            <a:r>
              <a:rPr lang="ru-RU" dirty="0"/>
              <a:t>Жаворонок </a:t>
            </a:r>
            <a:r>
              <a:rPr lang="ru-RU" dirty="0" err="1"/>
              <a:t>являет?ся</a:t>
            </a:r>
            <a:r>
              <a:rPr lang="ru-RU" dirty="0"/>
              <a:t> к теплу, / зяблик – к стуже.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00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Задайте ко всем глаголам вопросы?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Ручьи </a:t>
            </a:r>
            <a:r>
              <a:rPr lang="ru-RU" dirty="0" err="1"/>
              <a:t>сольют?ся</a:t>
            </a:r>
            <a:r>
              <a:rPr lang="ru-RU" dirty="0"/>
              <a:t> – реки, / люди </a:t>
            </a:r>
            <a:r>
              <a:rPr lang="ru-RU" dirty="0" err="1"/>
              <a:t>соединят?ся</a:t>
            </a:r>
            <a:r>
              <a:rPr lang="ru-RU" dirty="0"/>
              <a:t> – сила.</a:t>
            </a:r>
          </a:p>
          <a:p>
            <a:r>
              <a:rPr lang="ru-RU" dirty="0"/>
              <a:t>Легко </a:t>
            </a:r>
            <a:r>
              <a:rPr lang="ru-RU" dirty="0" err="1"/>
              <a:t>встречат?ся</a:t>
            </a:r>
            <a:r>
              <a:rPr lang="ru-RU" dirty="0"/>
              <a:t>, / трудно </a:t>
            </a:r>
            <a:r>
              <a:rPr lang="ru-RU" dirty="0" err="1"/>
              <a:t>расстават</a:t>
            </a:r>
            <a:r>
              <a:rPr lang="ru-RU" dirty="0"/>
              <a:t>? </a:t>
            </a:r>
            <a:r>
              <a:rPr lang="ru-RU" dirty="0" err="1"/>
              <a:t>ся</a:t>
            </a:r>
            <a:r>
              <a:rPr lang="ru-RU" dirty="0"/>
              <a:t>.</a:t>
            </a:r>
          </a:p>
          <a:p>
            <a:r>
              <a:rPr lang="ru-RU" dirty="0"/>
              <a:t>Трус / и своей тени </a:t>
            </a:r>
            <a:r>
              <a:rPr lang="ru-RU" dirty="0" err="1"/>
              <a:t>боит?ся</a:t>
            </a:r>
            <a:r>
              <a:rPr lang="ru-RU" dirty="0"/>
              <a:t>.</a:t>
            </a:r>
          </a:p>
          <a:p>
            <a:r>
              <a:rPr lang="ru-RU" dirty="0" err="1"/>
              <a:t>Учит?ся</a:t>
            </a:r>
            <a:r>
              <a:rPr lang="ru-RU" dirty="0"/>
              <a:t> / всегда </a:t>
            </a:r>
            <a:r>
              <a:rPr lang="ru-RU" dirty="0" err="1"/>
              <a:t>пригодит?ся</a:t>
            </a:r>
            <a:r>
              <a:rPr lang="ru-RU" dirty="0"/>
              <a:t>.</a:t>
            </a:r>
          </a:p>
          <a:p>
            <a:r>
              <a:rPr lang="ru-RU" dirty="0"/>
              <a:t>Как </a:t>
            </a:r>
            <a:r>
              <a:rPr lang="ru-RU" dirty="0" err="1"/>
              <a:t>аукнет?ся</a:t>
            </a:r>
            <a:r>
              <a:rPr lang="ru-RU" dirty="0"/>
              <a:t>, / так и </a:t>
            </a:r>
            <a:r>
              <a:rPr lang="ru-RU" dirty="0" err="1"/>
              <a:t>откликнет?ся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304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</TotalTime>
  <Words>277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Глаголы изменяются по …</vt:lpstr>
      <vt:lpstr>Глаголы изменяются по….</vt:lpstr>
      <vt:lpstr>И изменяются по…</vt:lpstr>
      <vt:lpstr>Я иду/пойду Ты идешь/пойдешь  Она/он  идет/пойдет</vt:lpstr>
      <vt:lpstr>Она пошла              Он пошел </vt:lpstr>
      <vt:lpstr>Проверь себя!</vt:lpstr>
      <vt:lpstr>Критерии оценки: </vt:lpstr>
      <vt:lpstr>Задайте ко всем глаголам вопросы?</vt:lpstr>
      <vt:lpstr>Задайте ко всем глаголам вопросы?</vt:lpstr>
      <vt:lpstr>Проверь себя!</vt:lpstr>
      <vt:lpstr>Разделимся на группы!</vt:lpstr>
      <vt:lpstr>СПАСИБО ВАМ  ЗА ВАШУ РАБОТУ!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Глаголы изменяются по …</dc:title>
  <dc:creator>777</dc:creator>
  <cp:lastModifiedBy>elmiraa</cp:lastModifiedBy>
  <cp:revision>7</cp:revision>
  <dcterms:created xsi:type="dcterms:W3CDTF">2023-03-20T19:22:02Z</dcterms:created>
  <dcterms:modified xsi:type="dcterms:W3CDTF">2023-03-20T19:40:08Z</dcterms:modified>
</cp:coreProperties>
</file>