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58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92C180-23CA-4FE5-BD7A-706A2301E819}" type="datetimeFigureOut">
              <a:rPr lang="ru-RU" smtClean="0"/>
              <a:t>10.11.2022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E963E2-04E9-4BDB-BFA2-35EC119288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64996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92C180-23CA-4FE5-BD7A-706A2301E819}" type="datetimeFigureOut">
              <a:rPr lang="ru-RU" smtClean="0"/>
              <a:t>10.11.2022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E963E2-04E9-4BDB-BFA2-35EC119288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76407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92C180-23CA-4FE5-BD7A-706A2301E819}" type="datetimeFigureOut">
              <a:rPr lang="ru-RU" smtClean="0"/>
              <a:t>10.11.2022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E963E2-04E9-4BDB-BFA2-35EC119288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86562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92C180-23CA-4FE5-BD7A-706A2301E819}" type="datetimeFigureOut">
              <a:rPr lang="ru-RU" smtClean="0"/>
              <a:t>10.11.2022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E963E2-04E9-4BDB-BFA2-35EC119288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6455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92C180-23CA-4FE5-BD7A-706A2301E819}" type="datetimeFigureOut">
              <a:rPr lang="ru-RU" smtClean="0"/>
              <a:t>10.11.2022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E963E2-04E9-4BDB-BFA2-35EC119288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68094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92C180-23CA-4FE5-BD7A-706A2301E819}" type="datetimeFigureOut">
              <a:rPr lang="ru-RU" smtClean="0"/>
              <a:t>10.11.2022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E963E2-04E9-4BDB-BFA2-35EC119288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25519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92C180-23CA-4FE5-BD7A-706A2301E819}" type="datetimeFigureOut">
              <a:rPr lang="ru-RU" smtClean="0"/>
              <a:t>10.11.2022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E963E2-04E9-4BDB-BFA2-35EC119288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1165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92C180-23CA-4FE5-BD7A-706A2301E819}" type="datetimeFigureOut">
              <a:rPr lang="ru-RU" smtClean="0"/>
              <a:t>10.11.2022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E963E2-04E9-4BDB-BFA2-35EC119288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98660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92C180-23CA-4FE5-BD7A-706A2301E819}" type="datetimeFigureOut">
              <a:rPr lang="ru-RU" smtClean="0"/>
              <a:t>10.11.2022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E963E2-04E9-4BDB-BFA2-35EC119288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41746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92C180-23CA-4FE5-BD7A-706A2301E819}" type="datetimeFigureOut">
              <a:rPr lang="ru-RU" smtClean="0"/>
              <a:t>10.11.2022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E963E2-04E9-4BDB-BFA2-35EC119288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85530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92C180-23CA-4FE5-BD7A-706A2301E819}" type="datetimeFigureOut">
              <a:rPr lang="ru-RU" smtClean="0"/>
              <a:t>10.11.2022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E963E2-04E9-4BDB-BFA2-35EC119288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94130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92C180-23CA-4FE5-BD7A-706A2301E819}" type="datetimeFigureOut">
              <a:rPr lang="ru-RU" smtClean="0"/>
              <a:t>10.11.2022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E963E2-04E9-4BDB-BFA2-35EC119288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7733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31640" y="1556792"/>
            <a:ext cx="6336704" cy="3096344"/>
          </a:xfrm>
        </p:spPr>
        <p:txBody>
          <a:bodyPr/>
          <a:lstStyle/>
          <a:p>
            <a:r>
              <a:rPr lang="ru-RU" b="1" dirty="0" smtClean="0">
                <a:solidFill>
                  <a:schemeClr val="tx1"/>
                </a:solidFill>
              </a:rPr>
              <a:t>Деревянный домик</a:t>
            </a:r>
          </a:p>
          <a:p>
            <a:r>
              <a:rPr lang="ru-RU" b="1" dirty="0" smtClean="0">
                <a:solidFill>
                  <a:schemeClr val="tx1"/>
                </a:solidFill>
              </a:rPr>
              <a:t>Ставенки на нем</a:t>
            </a:r>
          </a:p>
          <a:p>
            <a:r>
              <a:rPr lang="ru-RU" b="1" dirty="0" smtClean="0">
                <a:solidFill>
                  <a:schemeClr val="tx1"/>
                </a:solidFill>
              </a:rPr>
              <a:t>Русская деревня</a:t>
            </a:r>
          </a:p>
          <a:p>
            <a:r>
              <a:rPr lang="ru-RU" b="1" dirty="0" smtClean="0">
                <a:solidFill>
                  <a:schemeClr val="tx1"/>
                </a:solidFill>
              </a:rPr>
              <a:t>За его окном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4769417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0250" y="0"/>
            <a:ext cx="51435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625735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b="1" dirty="0" smtClean="0"/>
              <a:t>Упало солнышко в снега,</a:t>
            </a:r>
          </a:p>
          <a:p>
            <a:pPr marL="0" indent="0">
              <a:buNone/>
            </a:pPr>
            <a:r>
              <a:rPr lang="ru-RU" b="1" dirty="0" smtClean="0"/>
              <a:t>Влилась молочная река,</a:t>
            </a:r>
          </a:p>
          <a:p>
            <a:pPr marL="0" indent="0">
              <a:buNone/>
            </a:pPr>
            <a:r>
              <a:rPr lang="ru-RU" b="1" dirty="0" smtClean="0"/>
              <a:t>Плывут в горячую страну</a:t>
            </a:r>
          </a:p>
          <a:p>
            <a:pPr marL="0" indent="0">
              <a:buNone/>
            </a:pPr>
            <a:r>
              <a:rPr lang="ru-RU" b="1" dirty="0" smtClean="0"/>
              <a:t>Там делать в дырочках луну.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346727951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08311" y="1196753"/>
            <a:ext cx="5816017" cy="4533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823018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b="1" dirty="0" smtClean="0"/>
              <a:t>По всем странам славится</a:t>
            </a:r>
          </a:p>
          <a:p>
            <a:pPr marL="0" indent="0">
              <a:buNone/>
            </a:pPr>
            <a:r>
              <a:rPr lang="ru-RU" b="1" dirty="0" smtClean="0"/>
              <a:t>Русская красавица:</a:t>
            </a:r>
          </a:p>
          <a:p>
            <a:pPr marL="0" indent="0">
              <a:buNone/>
            </a:pPr>
            <a:r>
              <a:rPr lang="ru-RU" b="1" dirty="0" smtClean="0"/>
              <a:t>Белые одежки,</a:t>
            </a:r>
          </a:p>
          <a:p>
            <a:pPr marL="0" indent="0">
              <a:buNone/>
            </a:pPr>
            <a:r>
              <a:rPr lang="ru-RU" b="1" dirty="0" smtClean="0"/>
              <a:t>Золото-сережки,</a:t>
            </a:r>
          </a:p>
          <a:p>
            <a:pPr marL="0" indent="0">
              <a:buNone/>
            </a:pPr>
            <a:r>
              <a:rPr lang="ru-RU" b="1" dirty="0" smtClean="0"/>
              <a:t>С расплетенною косой,</a:t>
            </a:r>
          </a:p>
          <a:p>
            <a:pPr marL="0" indent="0">
              <a:buNone/>
            </a:pPr>
            <a:r>
              <a:rPr lang="ru-RU" b="1" dirty="0" smtClean="0"/>
              <a:t>Умывается росой.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298813703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692696"/>
            <a:ext cx="8172400" cy="54429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498350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420888"/>
            <a:ext cx="8229600" cy="1143000"/>
          </a:xfrm>
        </p:spPr>
        <p:txBody>
          <a:bodyPr/>
          <a:lstStyle/>
          <a:p>
            <a:r>
              <a:rPr lang="ru-RU" b="1" dirty="0" smtClean="0"/>
              <a:t>шарады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27148954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b="1" smtClean="0"/>
              <a:t>Русь</a:t>
            </a:r>
            <a:endParaRPr lang="ru-RU" b="1" dirty="0" smtClean="0"/>
          </a:p>
          <a:p>
            <a:pPr marL="0" indent="0">
              <a:buNone/>
            </a:pPr>
            <a:endParaRPr lang="ru-RU" b="1" dirty="0"/>
          </a:p>
          <a:p>
            <a:pPr marL="0" indent="0">
              <a:buNone/>
            </a:pPr>
            <a:r>
              <a:rPr lang="ru-RU" b="1" dirty="0" smtClean="0"/>
              <a:t>__ РУС__Ь (Невеселое чувство)</a:t>
            </a:r>
          </a:p>
          <a:p>
            <a:pPr marL="0" indent="0">
              <a:buNone/>
            </a:pPr>
            <a:r>
              <a:rPr lang="ru-RU" b="1" dirty="0" smtClean="0"/>
              <a:t>__ РУС__ __ __Ь (Робость, боязливость)</a:t>
            </a:r>
          </a:p>
          <a:p>
            <a:pPr marL="0" indent="0">
              <a:buNone/>
            </a:pPr>
            <a:r>
              <a:rPr lang="ru-RU" b="1" dirty="0" smtClean="0"/>
              <a:t>__ __ РУС__ __ Ь (Любимый детский</a:t>
            </a:r>
          </a:p>
          <a:p>
            <a:pPr marL="0" indent="0">
              <a:buNone/>
            </a:pPr>
            <a:r>
              <a:rPr lang="ru-RU" b="1" dirty="0"/>
              <a:t> </a:t>
            </a:r>
            <a:r>
              <a:rPr lang="ru-RU" b="1" dirty="0" smtClean="0"/>
              <a:t>                                 аттракцион)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188646778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РФ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>__РФ__ (Музыкальный инструмент)</a:t>
            </a:r>
          </a:p>
          <a:p>
            <a:pPr marL="0" indent="0">
              <a:buNone/>
            </a:pPr>
            <a:r>
              <a:rPr lang="ru-RU" b="1" dirty="0" smtClean="0"/>
              <a:t>__ __ РФ (Одежда для шеи)</a:t>
            </a:r>
          </a:p>
          <a:p>
            <a:pPr marL="0" indent="0">
              <a:buNone/>
            </a:pPr>
            <a:r>
              <a:rPr lang="ru-RU" b="1" dirty="0" smtClean="0"/>
              <a:t>__ __ РФ (Горючее полезное ископаемое)</a:t>
            </a:r>
          </a:p>
          <a:p>
            <a:pPr marL="0" indent="0">
              <a:buNone/>
            </a:pPr>
            <a:r>
              <a:rPr lang="ru-RU" b="1" dirty="0" smtClean="0"/>
              <a:t>__РФ __ __ РФ __ __ (Правила написания </a:t>
            </a:r>
          </a:p>
          <a:p>
            <a:pPr marL="0" indent="0">
              <a:buNone/>
            </a:pPr>
            <a:r>
              <a:rPr lang="ru-RU" b="1" dirty="0"/>
              <a:t> </a:t>
            </a:r>
            <a:r>
              <a:rPr lang="ru-RU" b="1" dirty="0" smtClean="0"/>
              <a:t>                                           слов)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135425461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-171400"/>
            <a:ext cx="8229600" cy="1143000"/>
          </a:xfrm>
        </p:spPr>
        <p:txBody>
          <a:bodyPr/>
          <a:lstStyle/>
          <a:p>
            <a:r>
              <a:rPr lang="ru-RU" dirty="0" err="1" smtClean="0"/>
              <a:t>Филворд</a:t>
            </a:r>
            <a:endParaRPr lang="ru-RU" dirty="0"/>
          </a:p>
        </p:txBody>
      </p:sp>
      <p:pic>
        <p:nvPicPr>
          <p:cNvPr id="1027" name="Picture 3" descr="E:\важный разговор\31.10.2022 8-9 класс День народного единства\2022-10-27_21-09-34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764704"/>
            <a:ext cx="5809593" cy="58326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313263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09766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b="1" dirty="0" smtClean="0"/>
              <a:t>Назови боярский дом.</a:t>
            </a:r>
          </a:p>
          <a:p>
            <a:pPr marL="0" indent="0">
              <a:buNone/>
            </a:pPr>
            <a:r>
              <a:rPr lang="ru-RU" b="1" dirty="0" smtClean="0"/>
              <a:t>Там наличники резные,</a:t>
            </a:r>
          </a:p>
          <a:p>
            <a:pPr marL="0" indent="0">
              <a:buNone/>
            </a:pPr>
            <a:r>
              <a:rPr lang="ru-RU" b="1" dirty="0" smtClean="0"/>
              <a:t>Есть и башенки на нем</a:t>
            </a:r>
          </a:p>
          <a:p>
            <a:pPr marL="0" indent="0">
              <a:buNone/>
            </a:pPr>
            <a:r>
              <a:rPr lang="ru-RU" b="1" dirty="0" smtClean="0"/>
              <a:t>И крылечки расписные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40743274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5696" y="692696"/>
            <a:ext cx="5472608" cy="54726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24979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b="1" dirty="0" smtClean="0"/>
              <a:t>Из овчины шубу сшили</a:t>
            </a:r>
          </a:p>
          <a:p>
            <a:pPr marL="0" indent="0">
              <a:buNone/>
            </a:pPr>
            <a:r>
              <a:rPr lang="ru-RU" b="1" dirty="0" smtClean="0"/>
              <a:t>И довольны очень были</a:t>
            </a:r>
          </a:p>
          <a:p>
            <a:pPr marL="0" indent="0">
              <a:buNone/>
            </a:pPr>
            <a:r>
              <a:rPr lang="ru-RU" b="1" dirty="0" smtClean="0"/>
              <a:t>Ведь морозов не боится,</a:t>
            </a:r>
          </a:p>
          <a:p>
            <a:pPr marL="0" indent="0">
              <a:buNone/>
            </a:pPr>
            <a:r>
              <a:rPr lang="ru-RU" b="1" dirty="0" smtClean="0"/>
              <a:t>Тот, кто в шубу облачится.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341446107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0848" y="1091184"/>
            <a:ext cx="6242304" cy="467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160268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b="1" dirty="0" smtClean="0"/>
              <a:t>Есть на свете ночь и день,</a:t>
            </a:r>
          </a:p>
          <a:p>
            <a:pPr marL="0" indent="0">
              <a:buNone/>
            </a:pPr>
            <a:r>
              <a:rPr lang="ru-RU" b="1" dirty="0" smtClean="0"/>
              <a:t>Есть лицо, а есть изнанка,</a:t>
            </a:r>
          </a:p>
          <a:p>
            <a:pPr marL="0" indent="0">
              <a:buNone/>
            </a:pPr>
            <a:r>
              <a:rPr lang="ru-RU" b="1" dirty="0" smtClean="0"/>
              <a:t>Шляпа дарит летом тень,</a:t>
            </a:r>
          </a:p>
          <a:p>
            <a:pPr marL="0" indent="0">
              <a:buNone/>
            </a:pPr>
            <a:r>
              <a:rPr lang="ru-RU" b="1" dirty="0" smtClean="0"/>
              <a:t>В зиму греет нас …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0702865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692696"/>
            <a:ext cx="8481006" cy="59367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907881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b="1" dirty="0" smtClean="0"/>
              <a:t>В озорные три струны</a:t>
            </a:r>
          </a:p>
          <a:p>
            <a:pPr marL="0" indent="0">
              <a:buNone/>
            </a:pPr>
            <a:r>
              <a:rPr lang="ru-RU" b="1" dirty="0" smtClean="0"/>
              <a:t>Все в России влюблены.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339716749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</TotalTime>
  <Words>152</Words>
  <Application>Microsoft Office PowerPoint</Application>
  <PresentationFormat>Экран (4:3)</PresentationFormat>
  <Paragraphs>42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шарады</vt:lpstr>
      <vt:lpstr>Презентация PowerPoint</vt:lpstr>
      <vt:lpstr>РФ</vt:lpstr>
      <vt:lpstr>Филворд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Admin</cp:lastModifiedBy>
  <cp:revision>5</cp:revision>
  <dcterms:created xsi:type="dcterms:W3CDTF">2022-11-06T18:40:08Z</dcterms:created>
  <dcterms:modified xsi:type="dcterms:W3CDTF">2022-11-10T16:27:43Z</dcterms:modified>
</cp:coreProperties>
</file>