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76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6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5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3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35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43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6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4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3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3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A9FEE-AACC-4818-A7CD-FA9FF19A319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FBA15-26EA-478F-A475-AFF9A881A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0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798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54"/>
    </mc:Choice>
    <mc:Fallback>
      <p:transition spd="slow" advTm="205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6126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4733" y="1210683"/>
            <a:ext cx="3207542" cy="44643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34668" y="1145386"/>
            <a:ext cx="2247607" cy="1999595"/>
          </a:xfrm>
          <a:prstGeom prst="rect">
            <a:avLst/>
          </a:prstGeom>
        </p:spPr>
      </p:pic>
      <p:pic>
        <p:nvPicPr>
          <p:cNvPr id="11" name="a21efbd5cd52064648029f5f264f86d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46363" y="6089073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88647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80"/>
    </mc:Choice>
    <mc:Fallback>
      <p:transition spd="slow" advTm="54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numSld="5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210" objId="11"/>
        <p14:triggerEvt type="onClick" time="1210" objId="11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6126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4733" y="1210683"/>
            <a:ext cx="3207542" cy="4464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8581" y="3131125"/>
            <a:ext cx="2793649" cy="25466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0864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11"/>
    </mc:Choice>
    <mc:Fallback>
      <p:transition spd="slow" advTm="51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6126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4733" y="1210683"/>
            <a:ext cx="3207542" cy="4464344"/>
          </a:xfrm>
          <a:prstGeom prst="rect">
            <a:avLst/>
          </a:prstGeom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2956700">
            <a:off x="6496627" y="1911495"/>
            <a:ext cx="865188" cy="153987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725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67"/>
    </mc:Choice>
    <mc:Fallback>
      <p:transition spd="slow" advTm="159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5 -0.03958 C 0.01523 -0.04513 0.02005 -0.05069 0.02786 -0.05601 C 0.03594 -0.06134 0.04831 -0.07083 0.05833 -0.07222 C 0.06849 -0.07337 0.0793 -0.07361 0.08867 -0.06412 C 0.09805 -0.05439 0.11042 -0.03263 0.11471 -0.01504 C 0.11901 0.00278 0.11615 0.02454 0.11471 0.04213 C 0.11328 0.05996 0.1112 0.07639 0.10612 0.09144 C 0.10104 0.10625 0.1095 0.09815 0.08437 0.13218 C 0.05911 0.16644 -0.01901 0.2551 -0.04583 0.29584 C -0.07266 0.33681 -0.07044 0.35278 -0.07617 0.37755 C -0.0819 0.40186 -0.0806 0.42246 -0.0806 0.44283 C -0.0806 0.46343 -0.07982 0.48264 -0.07617 0.50024 C -0.07253 0.51783 -0.06537 0.53727 -0.05885 0.54908 C -0.05234 0.56135 -0.04453 0.56968 -0.03711 0.57385 C -0.02982 0.57801 -0.02409 0.57547 -0.0155 0.57385 C -0.00664 0.57246 0.0056 0.57246 0.01484 0.56575 C 0.02422 0.5588 0.03294 0.54676 0.04088 0.53288 C 0.04883 0.51899 0.05755 0.50301 0.06263 0.48403 C 0.06771 0.46482 0.06914 0.44005 0.07148 0.41829 C 0.07344 0.39676 0.07786 0.37616 0.07565 0.35278 C 0.07344 0.32987 0.06484 0.30232 0.05833 0.2794 C 0.05195 0.25625 0.04453 0.23704 0.03659 0.21389 C 0.02878 0.19098 0.01719 0.16343 0.01055 0.14005 C 0.00404 0.11713 -0.00026 0.09792 -0.00234 0.075 C -0.00469 0.05186 -0.00352 0.02639 -0.00234 0.00139 " pathEditMode="relative" rAng="0" ptsTypes="AAAAAAAAAAAAAAAAAAAAAAAAA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" y="2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6126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74733" y="1210683"/>
            <a:ext cx="3207542" cy="44643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23963" y="1145067"/>
            <a:ext cx="3272167" cy="454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226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5"/>
    </mc:Choice>
    <mc:Fallback>
      <p:transition spd="slow" advTm="1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</Words>
  <Application>Microsoft Office PowerPoint</Application>
  <PresentationFormat>Широкоэкранный</PresentationFormat>
  <Paragraphs>1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Propisi</vt:lpstr>
      <vt:lpstr>Тема Office</vt:lpstr>
      <vt:lpstr>Цифра 8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8</dc:title>
  <dc:creator>Студент</dc:creator>
  <cp:lastModifiedBy>Студент</cp:lastModifiedBy>
  <cp:revision>3</cp:revision>
  <dcterms:created xsi:type="dcterms:W3CDTF">2024-05-29T20:42:21Z</dcterms:created>
  <dcterms:modified xsi:type="dcterms:W3CDTF">2024-05-29T21:11:33Z</dcterms:modified>
</cp:coreProperties>
</file>