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5DA5D-CC1D-4D6D-83E7-5819FF192297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807A6-FAD0-44EB-A6B7-E365C0691976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807A6-FAD0-44EB-A6B7-E365C0691976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135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889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A83ED0C-DAE3-4504-8802-0A01578B3043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B855C13-5019-4B53-A5C1-DC2085B6E54B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95" indent="-247015" algn="l" rtl="0" eaLnBrk="1" latinLnBrk="0" hangingPunct="1">
        <a:spcBef>
          <a:spcPts val="300"/>
        </a:spcBef>
        <a:buClr>
          <a:schemeClr val="accent2"/>
        </a:buClr>
        <a:buFont typeface="Georgia" panose="02040502050405020303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290" indent="-219710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830" indent="-201295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9001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09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3009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1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1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Реостаты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физики в 8 классе</a:t>
            </a:r>
            <a:endParaRPr lang="ru-RU" dirty="0" smtClean="0"/>
          </a:p>
          <a:p>
            <a:r>
              <a:rPr lang="ru-RU" dirty="0" smtClean="0"/>
              <a:t>17.02.2022</a:t>
            </a:r>
            <a:endParaRPr lang="ru-RU" dirty="0" smtClean="0"/>
          </a:p>
          <a:p>
            <a:r>
              <a:rPr lang="ru-RU" dirty="0" smtClean="0"/>
              <a:t>Учитель Константинова Т.М.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 устройство реостата и покажи стрелочкой эго элементы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9752" y="2564904"/>
            <a:ext cx="4240294" cy="2453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4221088"/>
            <a:ext cx="1189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клемма 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140968"/>
            <a:ext cx="1385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клемма 1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4452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проволока с большим удельным сопротивлением</a:t>
            </a:r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Керамический цилиндр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Керамический цилиндр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Керамический цилиндр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Керамический цилиндр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6876256" y="3861048"/>
            <a:ext cx="1872208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Керамический цилиндр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5877272"/>
            <a:ext cx="2917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металлический стержень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2924944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ползунок 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Лабораторная работа №6</a:t>
            </a:r>
            <a:r>
              <a:rPr lang="ru-RU" b="1" dirty="0" smtClean="0"/>
              <a:t> «Регулирование силы тока реостатом»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u="sng" dirty="0" smtClean="0"/>
          </a:p>
          <a:p>
            <a:endParaRPr lang="ru-RU" u="sng" dirty="0" smtClean="0"/>
          </a:p>
          <a:p>
            <a:r>
              <a:rPr lang="ru-RU" u="sng" dirty="0" smtClean="0"/>
              <a:t>Цель </a:t>
            </a:r>
            <a:r>
              <a:rPr lang="ru-RU" u="sng" dirty="0" smtClean="0"/>
              <a:t>работы</a:t>
            </a:r>
            <a:r>
              <a:rPr lang="ru-RU" dirty="0" smtClean="0"/>
              <a:t>: Научиться пользоваться реостатом для изменения силы тока в цепи.</a:t>
            </a:r>
            <a:endParaRPr lang="ru-RU" dirty="0" smtClean="0"/>
          </a:p>
          <a:p>
            <a:r>
              <a:rPr lang="ru-RU" u="sng" dirty="0" smtClean="0"/>
              <a:t>Приборы и материалы:</a:t>
            </a:r>
            <a:r>
              <a:rPr lang="ru-RU" dirty="0" smtClean="0"/>
              <a:t> Источник питания, ползунковый реостат, амперметр, ключ, соединительные провода.    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Собираем цепь по схеме:</a:t>
            </a:r>
            <a:endParaRPr lang="ru-RU" altLang="en-US"/>
          </a:p>
        </p:txBody>
      </p:sp>
      <p:pic>
        <p:nvPicPr>
          <p:cNvPr id="-2147482619" name="Замещающее содержимое -2147482620" descr="hello_html_m2428562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91640" y="2502535"/>
            <a:ext cx="4912360" cy="32562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Измеряем: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</a:bodyPr>
          <a:p>
            <a:r>
              <a:rPr lang="ru-RU" altLang="en-US"/>
              <a:t>2.Уменьшайте сопротивление реостата, плавно и медленно передвигая его ползунок (но не до конца, иначе может испортится амперметр!). Наблюдайте за показаниями амперметра.</a:t>
            </a:r>
            <a:endParaRPr lang="ru-RU" altLang="en-US"/>
          </a:p>
          <a:p>
            <a:r>
              <a:rPr lang="ru-RU" altLang="en-US"/>
              <a:t>Вывод 1: Если сопротивление реостата уменьшается, то сила тока _________________________</a:t>
            </a:r>
            <a:endParaRPr lang="ru-RU" altLang="en-US"/>
          </a:p>
          <a:p>
            <a:r>
              <a:rPr lang="ru-RU" altLang="en-US"/>
              <a:t>Imax=</a:t>
            </a:r>
            <a:endParaRPr lang="ru-RU" altLang="en-US"/>
          </a:p>
          <a:p>
            <a:r>
              <a:rPr lang="ru-RU" altLang="en-US"/>
              <a:t>3.После этого увеличивайте сопротивление реостата, передвигая ползунок в противоположную сторону. Наблюдайте за показаниями амперметраю</a:t>
            </a:r>
            <a:endParaRPr lang="ru-RU" altLang="en-US"/>
          </a:p>
          <a:p>
            <a:r>
              <a:rPr lang="ru-RU" altLang="en-US"/>
              <a:t>Вывод 2: Если сопротивление реостата увеличивается, то сила тока ___________________________</a:t>
            </a:r>
            <a:endParaRPr lang="ru-RU" altLang="en-US"/>
          </a:p>
          <a:p>
            <a:r>
              <a:rPr lang="ru-RU" altLang="en-US"/>
              <a:t>Imin=</a:t>
            </a:r>
            <a:endParaRPr lang="ru-RU" altLang="en-US"/>
          </a:p>
          <a:p>
            <a:endParaRPr lang="ru-RU" altLang="en-US"/>
          </a:p>
          <a:p>
            <a:r>
              <a:rPr lang="ru-RU" altLang="en-US"/>
              <a:t>Вывод: С помощью реостата можно __________________________________________________________________</a:t>
            </a:r>
            <a:endParaRPr lang="ru-RU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Домашнее задание:</a:t>
            </a:r>
            <a:r>
              <a:rPr lang="ru-RU" altLang="en-US">
                <a:latin typeface="Arial" panose="020B0604020202020204" pitchFamily="34" charset="0"/>
              </a:rPr>
              <a:t>§</a:t>
            </a:r>
            <a:endParaRPr lang="ru-RU" altLang="en-US">
              <a:latin typeface="Arial" panose="020B0604020202020204" pitchFamily="3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>
                <a:latin typeface="Arial" panose="020B0604020202020204" pitchFamily="34" charset="0"/>
              </a:rPr>
              <a:t>§47 упр. 31</a:t>
            </a:r>
            <a:endParaRPr lang="ru-RU" altLang="en-US">
              <a:latin typeface="Arial" panose="020B0604020202020204" pitchFamily="34" charset="0"/>
            </a:endParaRPr>
          </a:p>
          <a:p>
            <a:r>
              <a:rPr lang="ru-RU" altLang="en-US">
                <a:latin typeface="Arial" panose="020B0604020202020204" pitchFamily="34" charset="0"/>
              </a:rPr>
              <a:t>Спасибо за урок!</a:t>
            </a:r>
            <a:endParaRPr lang="ru-RU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Ответить устно:</a:t>
            </a:r>
            <a:endParaRPr lang="ru-RU" dirty="0" smtClean="0"/>
          </a:p>
          <a:p>
            <a:r>
              <a:rPr lang="ru-RU" dirty="0" smtClean="0"/>
              <a:t>-что называется электрическим током?</a:t>
            </a:r>
            <a:endParaRPr lang="ru-RU" dirty="0" smtClean="0"/>
          </a:p>
          <a:p>
            <a:r>
              <a:rPr lang="ru-RU" dirty="0" smtClean="0"/>
              <a:t>-какие действия тока вы знаете?</a:t>
            </a:r>
            <a:endParaRPr lang="ru-RU" dirty="0" smtClean="0"/>
          </a:p>
          <a:p>
            <a:r>
              <a:rPr lang="ru-RU" dirty="0" smtClean="0"/>
              <a:t>-закон Ома для участка цепи (формула): (запишите в рабочий лист)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635896" y="4797152"/>
          <a:ext cx="1512168" cy="1420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Формула" r:id="rId1" imgW="10058400" imgH="9448800" progId="Equation.3">
                  <p:embed/>
                </p:oleObj>
              </mc:Choice>
              <mc:Fallback>
                <p:oleObj name="Формула" r:id="rId1" imgW="10058400" imgH="9448800" progId="Equation.3">
                  <p:embed/>
                  <p:pic>
                    <p:nvPicPr>
                      <p:cNvPr id="0" name="Изображение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635896" y="4797152"/>
                        <a:ext cx="1512168" cy="142052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Собираем цепь по схеме:</a:t>
            </a:r>
            <a:endParaRPr lang="ru-RU" sz="3200" dirty="0"/>
          </a:p>
        </p:txBody>
      </p:sp>
      <p:pic>
        <p:nvPicPr>
          <p:cNvPr id="5" name="Содержимое 4" descr="http://ds56.seversk.ru/wp-content/uploads/2019/11/%D0%B0%D0%B257%D0%B8%D0%BC.jpg"/>
          <p:cNvPicPr>
            <a:picLocks noGrp="1" noChangeAspect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332740"/>
            <a:ext cx="960120" cy="112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ovozar-school5.ucoz.ru/222/SCH_SK/akti/tochka/logotip_T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5718" y="0"/>
            <a:ext cx="2698282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64088" y="6165304"/>
            <a:ext cx="3403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Источник тока - ноутбук</a:t>
            </a:r>
            <a:endParaRPr lang="ru-RU" sz="2400" dirty="0"/>
          </a:p>
        </p:txBody>
      </p:sp>
      <p:pic>
        <p:nvPicPr>
          <p:cNvPr id="3" name="Замещающее содержимое 2" descr="45ca790c-9789-473c-b2ff-aff0b8aa764a"/>
          <p:cNvPicPr>
            <a:picLocks noChangeAspect="1"/>
          </p:cNvPicPr>
          <p:nvPr>
            <p:ph sz="half" idx="2"/>
          </p:nvPr>
        </p:nvPicPr>
        <p:blipFill>
          <a:blip r:embed="rId3"/>
          <a:srcRect t="16017" r="8805"/>
          <a:stretch>
            <a:fillRect/>
          </a:stretch>
        </p:blipFill>
        <p:spPr>
          <a:xfrm rot="10800000">
            <a:off x="1120775" y="2148205"/>
            <a:ext cx="5796280" cy="4003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Используя рычажок элемента №118, измените светимость лампочки светодиода.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-Какие характеристики электрического тока могли изменится?</a:t>
            </a:r>
            <a:endParaRPr lang="ru-RU" dirty="0" smtClean="0"/>
          </a:p>
          <a:p>
            <a:r>
              <a:rPr lang="en-US" dirty="0" smtClean="0"/>
              <a:t>                   I              U              R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ru-RU" dirty="0" smtClean="0"/>
              <a:t>Замените в схеме лампочку (№</a:t>
            </a:r>
            <a:r>
              <a:rPr lang="en-US" dirty="0" smtClean="0"/>
              <a:t>17</a:t>
            </a:r>
            <a:r>
              <a:rPr lang="ru-RU" dirty="0" smtClean="0"/>
              <a:t>)на электродвигатель (№38), повторите эксперимент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Что общего у этих двух опытов?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Заполни таблицу по результатам эксперимента</a:t>
            </a:r>
            <a:r>
              <a:rPr lang="ru-RU" sz="3200" dirty="0" smtClean="0"/>
              <a:t>:(</a:t>
            </a:r>
            <a:r>
              <a:rPr lang="ru-RU" sz="2800" dirty="0" smtClean="0"/>
              <a:t>3-4</a:t>
            </a:r>
            <a:r>
              <a:rPr lang="ru-RU" sz="3600" dirty="0" smtClean="0"/>
              <a:t> минуты)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2420888"/>
          <a:ext cx="7772400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684664"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  тока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помощью какого</a:t>
                      </a:r>
                      <a:r>
                        <a:rPr lang="ru-RU" baseline="0" dirty="0" smtClean="0"/>
                        <a:t> элемента цепи можно наблюдать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Какая величина (величины), входящие в закон Ома, изменяются?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Механическое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Магнитное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Химическое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формулу:</a:t>
            </a:r>
            <a:r>
              <a:rPr lang="ru-RU" sz="3200" dirty="0" smtClean="0"/>
              <a:t>(рабочий лист)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 формулу сопротивления, если известны удельное сопротивление, длина проводника и площадь поперечного сечения: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915816" y="3645024"/>
          <a:ext cx="3069748" cy="2213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Формула" r:id="rId1" imgW="13106400" imgH="9448800" progId="Equation.3">
                  <p:embed/>
                </p:oleObj>
              </mc:Choice>
              <mc:Fallback>
                <p:oleObj name="Формула" r:id="rId1" imgW="13106400" imgH="9448800" progId="Equation.3">
                  <p:embed/>
                  <p:pic>
                    <p:nvPicPr>
                      <p:cNvPr id="0" name="Изображение 2048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15816" y="3645024"/>
                        <a:ext cx="3069748" cy="221307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Размышляем:</a:t>
            </a:r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ph idx="1"/>
          </p:nvPr>
        </p:nvGraphicFramePr>
        <p:xfrm>
          <a:off x="2915816" y="2348880"/>
          <a:ext cx="1569194" cy="1131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Формула" r:id="rId1" imgW="13106400" imgH="9448800" progId="Equation.3">
                  <p:embed/>
                </p:oleObj>
              </mc:Choice>
              <mc:Fallback>
                <p:oleObj name="Формула" r:id="rId1" imgW="13106400" imgH="9448800" progId="Equation.3">
                  <p:embed/>
                  <p:pic>
                    <p:nvPicPr>
                      <p:cNvPr id="0" name="Изображение 30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15816" y="2348880"/>
                        <a:ext cx="1569194" cy="113127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Какую из величин легче всего изменить, имея только один проводник? (Обведи кружком верное)</a:t>
            </a:r>
            <a:endParaRPr kumimoji="0" lang="ru-RU" altLang="zh-CN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kumimoji="0" lang="ru-RU" altLang="zh-CN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ru-RU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kumimoji="0" lang="ru-RU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ru-RU" altLang="zh-CN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kumimoji="0" lang="ru-RU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en-US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kumimoji="0" lang="ru-RU" altLang="zh-CN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ru-RU" altLang="zh-CN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ru-RU" altLang="zh-CN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ρ </a:t>
            </a:r>
            <a:r>
              <a:rPr kumimoji="0" lang="en-US" altLang="zh-CN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ru-RU" altLang="zh-CN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3449418"/>
            <a:ext cx="8403198" cy="20005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Какую из величин легче всего изменить, имея только </a:t>
            </a:r>
            <a:endParaRPr kumimoji="0" lang="ru-RU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один проводник? (Обведи кружком верное)</a:t>
            </a:r>
            <a:endParaRPr kumimoji="0" lang="ru-RU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zh-CN" sz="2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altLang="zh-CN" sz="28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kumimoji="0" lang="en-US" altLang="zh-CN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kumimoji="0" lang="ru-RU" altLang="zh-CN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kumimoji="0" lang="ru-RU" altLang="zh-CN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en-US" altLang="zh-CN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kumimoji="0" lang="ru-RU" altLang="zh-CN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ru-RU" altLang="zh-CN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kumimoji="0" lang="ru-RU" altLang="zh-CN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ρ </a:t>
            </a:r>
            <a:r>
              <a:rPr kumimoji="0" lang="en-US" altLang="zh-CN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subSp spid="_x0000_s307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subSp spid="_x0000_s3074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subSp spid="_x0000_s3074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Исследуем: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536" y="2420888"/>
            <a:ext cx="8229600" cy="2330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неудобна данная установка?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Очень громоздкая</a:t>
            </a:r>
            <a:endParaRPr lang="ru-RU" dirty="0" smtClean="0"/>
          </a:p>
          <a:p>
            <a:r>
              <a:rPr lang="ru-RU" sz="4000" dirty="0" smtClean="0"/>
              <a:t>Как это можно исправить?</a:t>
            </a:r>
            <a:endParaRPr lang="ru-RU" sz="4000" dirty="0" smtClean="0"/>
          </a:p>
          <a:p>
            <a:r>
              <a:rPr lang="ru-RU" dirty="0" smtClean="0"/>
              <a:t>Намотать проволоку на какую-то основу</a:t>
            </a:r>
            <a:endParaRPr lang="ru-RU" dirty="0" smtClean="0"/>
          </a:p>
          <a:p>
            <a:r>
              <a:rPr lang="ru-RU" sz="4000" dirty="0" smtClean="0"/>
              <a:t>Получился новый прибор-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                     РЕОСТАТ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2549</Words>
  <Application>WPS Presentation</Application>
  <PresentationFormat>Экран (4:3)</PresentationFormat>
  <Paragraphs>112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SimSun</vt:lpstr>
      <vt:lpstr>Wingdings</vt:lpstr>
      <vt:lpstr>Georgia</vt:lpstr>
      <vt:lpstr>Wingdings 2</vt:lpstr>
      <vt:lpstr>Wingdings</vt:lpstr>
      <vt:lpstr>Times New Roman</vt:lpstr>
      <vt:lpstr>Trebuchet MS</vt:lpstr>
      <vt:lpstr>Microsoft YaHei</vt:lpstr>
      <vt:lpstr>Arial Unicode MS</vt:lpstr>
      <vt:lpstr>Calibri</vt:lpstr>
      <vt:lpstr>Georgia</vt:lpstr>
      <vt:lpstr>Городская</vt:lpstr>
      <vt:lpstr>Equation.3</vt:lpstr>
      <vt:lpstr>Equation.3</vt:lpstr>
      <vt:lpstr>Equation.3</vt:lpstr>
      <vt:lpstr>Реостаты</vt:lpstr>
      <vt:lpstr>Повторяем:</vt:lpstr>
      <vt:lpstr>Собираем цепь по схеме:</vt:lpstr>
      <vt:lpstr>Используя рычажок элемента №118, измените светимость лампочки светодиода.</vt:lpstr>
      <vt:lpstr>Заполни таблицу по результатам эксперимента:(3-4 минуты)</vt:lpstr>
      <vt:lpstr>Запишите формулу:(рабочий лист)</vt:lpstr>
      <vt:lpstr>Размышляем:</vt:lpstr>
      <vt:lpstr>Исследуем:</vt:lpstr>
      <vt:lpstr>Чем неудобна данная установка?</vt:lpstr>
      <vt:lpstr>Рассмотри устройство реостата и покажи стрелочкой эго элементы</vt:lpstr>
      <vt:lpstr>Лабораторная работа №6 «Регулирование силы тока реостатом»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Реостаты</dc:title>
  <dc:creator>admin</dc:creator>
  <cp:lastModifiedBy>ktmkr</cp:lastModifiedBy>
  <cp:revision>31</cp:revision>
  <dcterms:created xsi:type="dcterms:W3CDTF">2022-02-14T08:30:00Z</dcterms:created>
  <dcterms:modified xsi:type="dcterms:W3CDTF">2022-02-14T16:47:34Z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9CE1CEC02BB6436AAB526784B7A685CA</vt:lpwstr>
  </property>
  <property fmtid="{D5CDD505-2E9C-101B-9397-08002B2CF9AE}" pid="3" name="KSOProductBuildVer">
    <vt:lpwstr>1049-11.2.0.10463</vt:lpwstr>
  </property>
</Properties>
</file>