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71" r:id="rId6"/>
    <p:sldId id="259" r:id="rId7"/>
    <p:sldId id="265" r:id="rId8"/>
    <p:sldId id="270" r:id="rId9"/>
    <p:sldId id="260" r:id="rId10"/>
    <p:sldId id="263" r:id="rId11"/>
    <p:sldId id="276" r:id="rId12"/>
    <p:sldId id="272" r:id="rId13"/>
    <p:sldId id="273" r:id="rId14"/>
    <p:sldId id="274" r:id="rId15"/>
    <p:sldId id="280" r:id="rId16"/>
    <p:sldId id="277" r:id="rId17"/>
    <p:sldId id="267" r:id="rId18"/>
    <p:sldId id="278" r:id="rId19"/>
    <p:sldId id="266" r:id="rId20"/>
    <p:sldId id="279" r:id="rId21"/>
    <p:sldId id="281" r:id="rId22"/>
    <p:sldId id="283" r:id="rId23"/>
    <p:sldId id="268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26" autoAdjust="0"/>
    <p:restoredTop sz="90764" autoAdjust="0"/>
  </p:normalViewPr>
  <p:slideViewPr>
    <p:cSldViewPr>
      <p:cViewPr varScale="1">
        <p:scale>
          <a:sx n="83" d="100"/>
          <a:sy n="83" d="100"/>
        </p:scale>
        <p:origin x="-15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tiff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62" y="-13072"/>
            <a:ext cx="9293952" cy="6970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3762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экологического воспитания у детей дошкольного возраста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3886200"/>
            <a:ext cx="6429388" cy="211456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      </a:t>
            </a:r>
            <a:r>
              <a:rPr lang="ru-RU" dirty="0" err="1" smtClean="0">
                <a:solidFill>
                  <a:schemeClr val="tx1"/>
                </a:solidFill>
              </a:rPr>
              <a:t>Замыслова</a:t>
            </a:r>
            <a:r>
              <a:rPr lang="ru-RU" dirty="0" smtClean="0">
                <a:solidFill>
                  <a:schemeClr val="tx1"/>
                </a:solidFill>
              </a:rPr>
              <a:t> А.Н.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59014" y="188641"/>
            <a:ext cx="77724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МБДОУ «Детский сад № 47» г.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ваново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288" y="-23466"/>
            <a:ext cx="9175288" cy="6881466"/>
          </a:xfrm>
          <a:prstGeom prst="rect">
            <a:avLst/>
          </a:prstGeom>
          <a:noFill/>
        </p:spPr>
      </p:pic>
      <p:pic>
        <p:nvPicPr>
          <p:cNvPr id="10245" name="Picture 5" descr="E:\презентация\IMG_20210317_114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233" y="548680"/>
            <a:ext cx="8358246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pic>
        <p:nvPicPr>
          <p:cNvPr id="5122" name="Picture 2" descr="C:\Users\МБДОУ47\Downloads\ЭКОЛЯТА - ОБРАЗ ЁЛОЧКИ.t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7212"/>
            <a:ext cx="2505793" cy="351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МБДОУ47\Downloads\ЭКОЛЯТА - ОБРАЗ ТИХОНИ.ti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8201" y="116632"/>
            <a:ext cx="246103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МБДОУ47\Downloads\ЭКОЛЯТА - ОБРАЗ УМНИЦЫ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4664"/>
            <a:ext cx="215349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МБДОУ47\Downloads\ЭКОЛЯТА - ОБРАЗ ШАЛУНА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9530" y="4049688"/>
            <a:ext cx="199966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628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Всероссийская олимпиада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«</a:t>
            </a:r>
            <a:r>
              <a:rPr lang="ru-RU" sz="2800" b="1" dirty="0" err="1"/>
              <a:t>Эколята</a:t>
            </a:r>
            <a:r>
              <a:rPr lang="ru-RU" sz="2800" b="1" dirty="0"/>
              <a:t>-молодые защитники природы»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050" name="Picture 2" descr="https://sun9-27.userapi.com/impg/OvSRAAg0_cbWFsF2lp5r03EZK_TXX0LqBS5-PA/DIsgWE3V-iw.jpg?size=1280x720&amp;quality=96&amp;sign=ce924c5ce0154fd26f560f11edf04da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7"/>
            <a:ext cx="396844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65.userapi.com/impg/qZrqeXDJLOME57-RuivUoM8-s_fsIrJK_0l6aQ/eZeq5e8tnKs.jpg?size=1280x960&amp;quality=96&amp;sign=e669ff04f7e5d07e0d1cee3529e0d044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09779"/>
            <a:ext cx="3264363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841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22902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Всероссийский урок </a:t>
            </a:r>
            <a:r>
              <a:rPr lang="ru-RU" sz="2000" dirty="0"/>
              <a:t>«</a:t>
            </a:r>
            <a:r>
              <a:rPr lang="ru-RU" sz="2000" dirty="0" err="1"/>
              <a:t>Эколята</a:t>
            </a:r>
            <a:r>
              <a:rPr lang="ru-RU" sz="2000" dirty="0"/>
              <a:t> – молодые защитники природы</a:t>
            </a:r>
            <a:r>
              <a:rPr lang="ru-RU" sz="2000" dirty="0" smtClean="0"/>
              <a:t>»</a:t>
            </a:r>
            <a:endParaRPr lang="ru-RU" dirty="0"/>
          </a:p>
        </p:txBody>
      </p:sp>
      <p:pic>
        <p:nvPicPr>
          <p:cNvPr id="3074" name="Picture 2" descr="https://sun9-9.userapi.com/impg/oJ6SHN_k7jXIs-tEjWuOxrd_KOQVMKJDY-H6wg/5exaoB4X_uA.jpg?size=1280x960&amp;quality=96&amp;sign=ede4e17046f4fcf3bc8200221d9ba3d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489654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76.userapi.com/impg/fls6uZjHCTslEijY_Dp_9juD-SwWAqJNLAAAfQ/4OxBb-YSKzU.jpg?size=1280x960&amp;quality=96&amp;sign=952cc5ff6b03002f6d7b7db09722e37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6403" y="140409"/>
            <a:ext cx="422446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784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У</a:t>
            </a:r>
            <a:r>
              <a:rPr lang="ru-RU" sz="2800" b="1" dirty="0" smtClean="0"/>
              <a:t>частие </a:t>
            </a:r>
            <a:r>
              <a:rPr lang="ru-RU" sz="2800" b="1" dirty="0"/>
              <a:t>в региональном отборочном этапе Всероссийского конкурса детского рисунка «</a:t>
            </a:r>
            <a:r>
              <a:rPr lang="ru-RU" sz="2800" b="1" dirty="0" err="1"/>
              <a:t>Эколята</a:t>
            </a:r>
            <a:r>
              <a:rPr lang="ru-RU" sz="2800" b="1" dirty="0"/>
              <a:t> – друзья и защитники природы!»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098" name="Picture 2" descr="C:\SAMSUNG\Диск G\DNS\Desktop\конк 2020\ЭКОЛЯТА РИСУНКИ\Литова ОПИСАНИЕ И РИСУНО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161325" cy="237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SAMSUNG\Диск G\DNS\Desktop\конк 2020\ЭКОЛЯТА РИСУНКИ\Гришина В РИСУНО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5562" y="1444080"/>
            <a:ext cx="3611785" cy="256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SAMSUNG\Диск G\DNS\Desktop\конк 2020\ЭКОЛЯТА РИСУНКИ\Малышкин РИСУНО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115" y="4153446"/>
            <a:ext cx="3633260" cy="256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SAMSUNG\Диск G\DNS\Desktop\конк 2020\ЭКОЛЯТА РИСУНКИ\IMG_20201113_1611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0402" y="4064508"/>
            <a:ext cx="3544723" cy="265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228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Участие в региональном </a:t>
            </a:r>
            <a:r>
              <a:rPr lang="ru-RU" sz="2000" b="1" dirty="0"/>
              <a:t>экологическом детском фестивале: </a:t>
            </a:r>
            <a:r>
              <a:rPr lang="ru-RU" sz="2000" b="1" dirty="0" smtClean="0"/>
              <a:t>«</a:t>
            </a:r>
            <a:r>
              <a:rPr lang="ru-RU" sz="2000" b="1" dirty="0"/>
              <a:t>Праздник </a:t>
            </a:r>
            <a:r>
              <a:rPr lang="ru-RU" sz="2000" b="1" dirty="0" err="1"/>
              <a:t>Эколят</a:t>
            </a:r>
            <a:r>
              <a:rPr lang="ru-RU" sz="2000" b="1" dirty="0"/>
              <a:t> - Молодых защитников Природы» в номинации «Хранители Земли: дети - детям»</a:t>
            </a:r>
            <a:endParaRPr lang="ru-RU" sz="2000" dirty="0"/>
          </a:p>
        </p:txBody>
      </p:sp>
      <p:pic>
        <p:nvPicPr>
          <p:cNvPr id="10242" name="Picture 2" descr="diplom ekologiy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240360" cy="457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iplom ekologiy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40768"/>
            <a:ext cx="3240360" cy="457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qrcoder.ru/code/?https%3A%2F%2Fvk.com%2Fwall-184393952_102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0742" y="1340768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79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Городская акция </a:t>
            </a:r>
            <a:r>
              <a:rPr lang="ru-RU" sz="4000" b="1" dirty="0"/>
              <a:t>«Покормите птиц!»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SAMSUNG\Диск G\DNS\Desktop\конк 2020\КРМУШКА ДЛЯ ПТИЦ\работы\Гришина Вероника (Валентинка для птиц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49313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SAMSUNG\Диск G\DNS\Desktop\конк 2020\КРМУШКА ДЛЯ ПТИЦ\работы\Середа Кира(Кормушка для пичужки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063315"/>
            <a:ext cx="1990288" cy="265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SAMSUNG\Диск G\DNS\Desktop\конк 2020\КРМУШКА ДЛЯ ПТИЦ\работы\Благодаров Глеб (Кормушка для пичужки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7564" y="3944181"/>
            <a:ext cx="1838771" cy="245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SAMSUNG\Диск G\DNS\Desktop\конк 2020\КРМУШКА ДЛЯ ПТИЦ\работы\Кондратьева Полина (Кормушка для пичужки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2617502" cy="195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SAMSUNG\Диск G\DNS\Desktop\конк 2020\ЭКОЛЯТА ПРОЕКТ\ЭКОЛЯТА ПРОЕКТ\20210203_1038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0931" y="1573206"/>
            <a:ext cx="3556462" cy="474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83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pic>
        <p:nvPicPr>
          <p:cNvPr id="3" name="Рисунок 2" descr="C:\Users\DimaAndAnastasia\Desktop\IMG_83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55676"/>
            <a:ext cx="3240360" cy="384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Участие в акции </a:t>
            </a:r>
            <a:br>
              <a:rPr lang="ru-RU" dirty="0" smtClean="0"/>
            </a:br>
            <a:r>
              <a:rPr lang="ru-RU" dirty="0" smtClean="0"/>
              <a:t>«Зеленая пятница»</a:t>
            </a:r>
            <a:endParaRPr lang="ru-RU" dirty="0"/>
          </a:p>
        </p:txBody>
      </p:sp>
      <p:pic>
        <p:nvPicPr>
          <p:cNvPr id="7" name="Picture 3" descr="C:\Users\МБДОУ47\AppData\Local\Temp\WinScan2PDF_Tmp\2021-04-19_14-17-44_winscan_to_pdf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80"/>
          <a:stretch/>
        </p:blipFill>
        <p:spPr bwMode="auto">
          <a:xfrm>
            <a:off x="3851920" y="1781944"/>
            <a:ext cx="2671198" cy="384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pic>
        <p:nvPicPr>
          <p:cNvPr id="4098" name="Picture 2" descr="C:\Users\МБДОУ47\Downloads\Диплом победителя олимпиады_page-0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2312407" cy="163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БДОУ47\Downloads\Диплом призера олимпиады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966" y="404664"/>
            <a:ext cx="2432654" cy="172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МБДОУ47\Downloads\Сертификат участника олимпиады_page-0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3265" y="404664"/>
            <a:ext cx="2683979" cy="189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МБДОУ47\Downloads\SERTIFICAT_UROK_SIGNED_page-0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243" y="2508777"/>
            <a:ext cx="3760627" cy="266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МБДОУ47\Downloads\SERTIFICAT_UROK_UCHASTNIK_page-0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08778"/>
            <a:ext cx="3960440" cy="280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205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522" y="0"/>
            <a:ext cx="9207896" cy="6905922"/>
          </a:xfrm>
          <a:prstGeom prst="rect">
            <a:avLst/>
          </a:prstGeom>
          <a:noFill/>
        </p:spPr>
      </p:pic>
      <p:pic>
        <p:nvPicPr>
          <p:cNvPr id="3" name="Рисунок 2" descr="C:\Users\DimaAndAnastasia\Desktop\IMG_837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687600"/>
            <a:ext cx="685801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Книжкина</a:t>
            </a:r>
            <a:r>
              <a:rPr lang="ru-RU" dirty="0" smtClean="0"/>
              <a:t> больница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62" y="-13072"/>
            <a:ext cx="9293952" cy="697046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27584" y="1556792"/>
            <a:ext cx="76438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b="1" dirty="0" smtClean="0"/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формирование экологической культуры у детей и родителей, создание условий для познавательного развития детей через проектно-исследовательскую  деятельность и организацию художественно-продуктивной, творческой деятельности. Вовлечение родителей в совместную исследовательскую деятельность. 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522" y="0"/>
            <a:ext cx="9207896" cy="69059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dirty="0"/>
          </a:p>
        </p:txBody>
      </p:sp>
      <p:pic>
        <p:nvPicPr>
          <p:cNvPr id="5122" name="Picture 2" descr="C:\SAMSUNG\Диск G\DNS\Desktop\конк 2020\ЭКОЛЯТА ПРОЕКТ\ЭКОЛЯТА ПРОЕКТ\20210217_1343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SAMSUNG\Диск G\DNS\Desktop\конк 2020\ЭКОЛЯТА ПРОЕКТ\ЭКОЛЯТА ПРОЕКТ\20210217_1333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046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896" y="41844"/>
            <a:ext cx="9207896" cy="69059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родителями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43" t="11133" r="29722" b="12090"/>
          <a:stretch/>
        </p:blipFill>
        <p:spPr bwMode="auto">
          <a:xfrm>
            <a:off x="26863" y="1628800"/>
            <a:ext cx="5000294" cy="373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https://sun9-37.userapi.com/impg/eZajZd6pz4XkkQuFg9HGWT26DoMP9AQEDjSg_Q/1cjdI4VJ4cc.jpg?size=810x1080&amp;quality=96&amp;sign=cb52d495a52e9a8f611e74150c281bd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6616" y="1628800"/>
            <a:ext cx="3312368" cy="44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678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896" y="-47922"/>
            <a:ext cx="9207896" cy="69059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ширмы</a:t>
            </a: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3"/>
          <a:srcRect l="12667" t="10833" r="33939" b="21323"/>
          <a:stretch/>
        </p:blipFill>
        <p:spPr bwMode="auto">
          <a:xfrm>
            <a:off x="251520" y="1340768"/>
            <a:ext cx="4038600" cy="2886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65" t="11973" r="35542" b="21322"/>
          <a:stretch/>
        </p:blipFill>
        <p:spPr bwMode="auto">
          <a:xfrm>
            <a:off x="4644008" y="1340768"/>
            <a:ext cx="4038600" cy="28812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s://www.maam.ru/upload/blogs/detsad-1655075-1560453363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33"/>
          <a:stretch/>
        </p:blipFill>
        <p:spPr bwMode="auto">
          <a:xfrm>
            <a:off x="2555776" y="4400161"/>
            <a:ext cx="3528392" cy="22691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61761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521" cy="7137576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Экологическим образованием и воспитанием человека необходимо заниматься с раннего детства.</a:t>
            </a: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Экологическая культура - одна из составляющих культуры человека, обязательное условие обеспечения экологической безопасности не только нашего родного города и прилегающей территории, но и всей страны в целом.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imaAndAnastasia\Downloads\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1643051"/>
            <a:ext cx="771530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-Формировать у детей знания о росте и потребности растений.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-Формировать умения наблюдать, ухаживать за огородными культурами.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-Формировать любознательность, интерес к исследовательской деятельности, экспериментированию. 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-Воспитывать бережное отношение и заботливое отношение к растениям.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-Формировать партнерские взаимоотношения между педагогом, детьми и родителями.   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1296143"/>
          </a:xfrm>
        </p:spPr>
        <p:txBody>
          <a:bodyPr>
            <a:normAutofit/>
          </a:bodyPr>
          <a:lstStyle/>
          <a:p>
            <a:r>
              <a:rPr lang="ru-RU" sz="2800" b="1" dirty="0"/>
              <a:t>Принципы содержания экологического образования дошкольников: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844824"/>
            <a:ext cx="8064896" cy="439248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1. Научность</a:t>
            </a:r>
          </a:p>
          <a:p>
            <a:r>
              <a:rPr lang="ru-RU" b="1" dirty="0">
                <a:solidFill>
                  <a:schemeClr val="tx1"/>
                </a:solidFill>
              </a:rPr>
              <a:t>2. Системность</a:t>
            </a:r>
          </a:p>
          <a:p>
            <a:r>
              <a:rPr lang="ru-RU" b="1" dirty="0">
                <a:solidFill>
                  <a:schemeClr val="tx1"/>
                </a:solidFill>
              </a:rPr>
              <a:t>3. Доступность</a:t>
            </a:r>
          </a:p>
          <a:p>
            <a:r>
              <a:rPr lang="ru-RU" b="1" dirty="0">
                <a:solidFill>
                  <a:schemeClr val="tx1"/>
                </a:solidFill>
              </a:rPr>
              <a:t>4. Целостность</a:t>
            </a:r>
          </a:p>
          <a:p>
            <a:r>
              <a:rPr lang="ru-RU" b="1" dirty="0">
                <a:solidFill>
                  <a:schemeClr val="tx1"/>
                </a:solidFill>
              </a:rPr>
              <a:t>6. </a:t>
            </a:r>
            <a:r>
              <a:rPr lang="ru-RU" b="1" dirty="0" err="1">
                <a:solidFill>
                  <a:schemeClr val="tx1"/>
                </a:solidFill>
              </a:rPr>
              <a:t>Гуманистичность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5. Деятельность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866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016" cy="68587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dirty="0" smtClean="0"/>
              <a:t>ЦЕНТР «</a:t>
            </a:r>
            <a:r>
              <a:rPr lang="ru-RU" dirty="0" err="1" smtClean="0"/>
              <a:t>Эколята</a:t>
            </a:r>
            <a:r>
              <a:rPr lang="ru-RU" dirty="0" smtClean="0"/>
              <a:t>-дошколята»</a:t>
            </a:r>
            <a:endParaRPr lang="ru-RU" dirty="0"/>
          </a:p>
        </p:txBody>
      </p:sp>
      <p:pic>
        <p:nvPicPr>
          <p:cNvPr id="1026" name="Picture 2" descr="H:\презентация\20210311_0740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32341"/>
            <a:ext cx="4320988" cy="576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063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7938576283db21daa49c1079f484a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0269"/>
            <a:ext cx="9171384" cy="6878538"/>
          </a:xfrm>
          <a:prstGeom prst="rect">
            <a:avLst/>
          </a:prstGeom>
          <a:noFill/>
        </p:spPr>
      </p:pic>
      <p:pic>
        <p:nvPicPr>
          <p:cNvPr id="5" name="Рисунок 4" descr="C:\Users\windows7\Desktop\фото\161554202189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82" y="103403"/>
            <a:ext cx="3021807" cy="402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windows7\Desktop\фото\161549195409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2889" y="2780928"/>
            <a:ext cx="2945606" cy="392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DimaAndAnastasia\Desktop\IMG_837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26522" y="188640"/>
            <a:ext cx="2985786" cy="397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882"/>
            <a:ext cx="9111952" cy="6833964"/>
          </a:xfrm>
          <a:prstGeom prst="rect">
            <a:avLst/>
          </a:prstGeom>
          <a:noFill/>
        </p:spPr>
      </p:pic>
      <p:pic>
        <p:nvPicPr>
          <p:cNvPr id="3" name="Рисунок 2" descr="C:\Users\DimaAndAnastasia\Desktop\IMG_838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476672"/>
            <a:ext cx="571504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Ботанический сад </a:t>
            </a:r>
            <a:r>
              <a:rPr lang="ru-RU" dirty="0" err="1" smtClean="0"/>
              <a:t>ИвГУ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г. Иваново</a:t>
            </a:r>
            <a:endParaRPr lang="ru-RU" dirty="0"/>
          </a:p>
        </p:txBody>
      </p:sp>
      <p:pic>
        <p:nvPicPr>
          <p:cNvPr id="1026" name="Picture 2" descr="C:\Users\МБДОУ47\Downloads\IMG_53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12776"/>
            <a:ext cx="3744416" cy="249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БДОУ47\Desktop\IMG_53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744416" cy="249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БДОУ47\Downloads\IMG_53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1472" y="4063768"/>
            <a:ext cx="3800375" cy="253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БДОУ47\Downloads\IMG_53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34415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231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imaAndAnastasia\Downloads\1613678288_3-p-fon-dlya-prezentatsii-detskii-sad-ekologiy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937" y="0"/>
            <a:ext cx="9262460" cy="6946846"/>
          </a:xfrm>
          <a:prstGeom prst="rect">
            <a:avLst/>
          </a:prstGeom>
          <a:noFill/>
        </p:spPr>
      </p:pic>
      <p:pic>
        <p:nvPicPr>
          <p:cNvPr id="4099" name="Picture 3" descr="E:\презентация\16155420249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88" y="1916832"/>
            <a:ext cx="3011774" cy="4015698"/>
          </a:xfrm>
          <a:prstGeom prst="rect">
            <a:avLst/>
          </a:prstGeom>
          <a:noFill/>
        </p:spPr>
      </p:pic>
      <p:pic>
        <p:nvPicPr>
          <p:cNvPr id="4100" name="Picture 4" descr="E:\презентация\16159711308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872" y="1904628"/>
            <a:ext cx="5380601" cy="40401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400" dirty="0" smtClean="0"/>
              <a:t>Всероссийский природоохранный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социально-образовательный проект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"</a:t>
            </a:r>
            <a:r>
              <a:rPr lang="ru-RU" sz="2400" dirty="0" err="1"/>
              <a:t>Эколята</a:t>
            </a:r>
            <a:r>
              <a:rPr lang="ru-RU" sz="2400" dirty="0"/>
              <a:t>-Дошколята</a:t>
            </a:r>
            <a:r>
              <a:rPr lang="ru-RU" sz="2400" dirty="0" smtClean="0"/>
              <a:t>"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243</Words>
  <Application>Microsoft Office PowerPoint</Application>
  <PresentationFormat>Экран (4:3)</PresentationFormat>
  <Paragraphs>35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Формирование экологического воспитания у детей дошкольного возраста</vt:lpstr>
      <vt:lpstr>Слайд 2</vt:lpstr>
      <vt:lpstr>Слайд 3</vt:lpstr>
      <vt:lpstr>Принципы содержания экологического образования дошкольников:</vt:lpstr>
      <vt:lpstr>ЦЕНТР «Эколята-дошколята»</vt:lpstr>
      <vt:lpstr>Слайд 6</vt:lpstr>
      <vt:lpstr>Слайд 7</vt:lpstr>
      <vt:lpstr>Ботанический сад ИвГУ  г. Иваново</vt:lpstr>
      <vt:lpstr>Всероссийский природоохранный социально-образовательный проект "Эколята-Дошколята" </vt:lpstr>
      <vt:lpstr>Слайд 10</vt:lpstr>
      <vt:lpstr>Слайд 11</vt:lpstr>
      <vt:lpstr>Всероссийская олимпиада «Эколята-молодые защитники природы» </vt:lpstr>
      <vt:lpstr>Всероссийский урок «Эколята – молодые защитники природы»</vt:lpstr>
      <vt:lpstr> Участие в региональном отборочном этапе Всероссийского конкурса детского рисунка «Эколята – друзья и защитники природы!» </vt:lpstr>
      <vt:lpstr>Участие в региональном экологическом детском фестивале: «Праздник Эколят - Молодых защитников Природы» в номинации «Хранители Земли: дети - детям»</vt:lpstr>
      <vt:lpstr>Городская акция «Покормите птиц!» </vt:lpstr>
      <vt:lpstr>Участие в акции  «Зеленая пятница»</vt:lpstr>
      <vt:lpstr>Слайд 18</vt:lpstr>
      <vt:lpstr>Книжкина больница</vt:lpstr>
      <vt:lpstr>Работа с родителями</vt:lpstr>
      <vt:lpstr>Работа с родителями</vt:lpstr>
      <vt:lpstr>Педагогические ширмы</vt:lpstr>
      <vt:lpstr>Заключение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в детском саду </dc:title>
  <dc:creator>DimaAndAnastasia</dc:creator>
  <cp:lastModifiedBy>DimaAndAnastasia</cp:lastModifiedBy>
  <cp:revision>55</cp:revision>
  <dcterms:created xsi:type="dcterms:W3CDTF">2021-04-16T13:02:35Z</dcterms:created>
  <dcterms:modified xsi:type="dcterms:W3CDTF">2021-10-13T07:35:35Z</dcterms:modified>
</cp:coreProperties>
</file>