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5"/>
  </p:notesMasterIdLst>
  <p:handoutMasterIdLst>
    <p:handoutMasterId r:id="rId26"/>
  </p:handoutMasterIdLst>
  <p:sldIdLst>
    <p:sldId id="363" r:id="rId5"/>
    <p:sldId id="357" r:id="rId6"/>
    <p:sldId id="353" r:id="rId7"/>
    <p:sldId id="354" r:id="rId8"/>
    <p:sldId id="329" r:id="rId9"/>
    <p:sldId id="364" r:id="rId10"/>
    <p:sldId id="331" r:id="rId11"/>
    <p:sldId id="358" r:id="rId12"/>
    <p:sldId id="345" r:id="rId13"/>
    <p:sldId id="359" r:id="rId14"/>
    <p:sldId id="360" r:id="rId15"/>
    <p:sldId id="365" r:id="rId16"/>
    <p:sldId id="361" r:id="rId17"/>
    <p:sldId id="366" r:id="rId18"/>
    <p:sldId id="362" r:id="rId19"/>
    <p:sldId id="355" r:id="rId20"/>
    <p:sldId id="367" r:id="rId21"/>
    <p:sldId id="347" r:id="rId22"/>
    <p:sldId id="349" r:id="rId23"/>
    <p:sldId id="356" r:id="rId24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3" name="Author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9D7D9"/>
    <a:srgbClr val="93D3D9"/>
    <a:srgbClr val="AAD6FF"/>
    <a:srgbClr val="B2C8CD"/>
    <a:srgbClr val="CCD8D6"/>
    <a:srgbClr val="4F5945"/>
    <a:srgbClr val="73292A"/>
    <a:srgbClr val="7F867A"/>
    <a:srgbClr val="A65B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966" autoAdjust="0"/>
  </p:normalViewPr>
  <p:slideViewPr>
    <p:cSldViewPr snapToGrid="0">
      <p:cViewPr varScale="1">
        <p:scale>
          <a:sx n="79" d="100"/>
          <a:sy n="79" d="100"/>
        </p:scale>
        <p:origin x="850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82" d="100"/>
          <a:sy n="82" d="100"/>
        </p:scale>
        <p:origin x="2784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A49852A6-C536-198B-0B36-808C24FAAF6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US" dirty="0"/>
          </a:p>
        </p:txBody>
      </p:sp>
      <p:sp>
        <p:nvSpPr>
          <p:cNvPr id="3" name="Местозаполнитель даты 2">
            <a:extLst>
              <a:ext uri="{FF2B5EF4-FFF2-40B4-BE49-F238E27FC236}">
                <a16:creationId xmlns:a16="http://schemas.microsoft.com/office/drawing/2014/main" id="{9F40B29C-E84A-E4D1-8998-1A961EC23BA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62A5AE42-7DC1-8140-9B13-146984FDEF22}" type="datetimeFigureOut">
              <a:rPr lang="en-US" smtClean="0"/>
              <a:t>1/24/2025</a:t>
            </a:fld>
            <a:endParaRPr lang="en-US" dirty="0"/>
          </a:p>
        </p:txBody>
      </p:sp>
      <p:sp>
        <p:nvSpPr>
          <p:cNvPr id="4" name="Местозаполнитель нижнего колонтитула 3">
            <a:extLst>
              <a:ext uri="{FF2B5EF4-FFF2-40B4-BE49-F238E27FC236}">
                <a16:creationId xmlns:a16="http://schemas.microsoft.com/office/drawing/2014/main" id="{FCCE4DE7-ED89-D264-F004-38F2DF4879D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US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F7E8591-FF54-5A00-A703-95ABC16B78D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17369B77-94AB-0344-9EBF-9DB9EE8D3AB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85974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US" dirty="0"/>
          </a:p>
        </p:txBody>
      </p:sp>
      <p:sp>
        <p:nvSpPr>
          <p:cNvPr id="3" name="Местозаполнитель даты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E8F75F72-8950-AF4F-9381-1D26FB547EA1}" type="datetimeFigureOut">
              <a:rPr lang="en-US" smtClean="0"/>
              <a:t>1/24/2025</a:t>
            </a:fld>
            <a:endParaRPr lang="en-US" dirty="0"/>
          </a:p>
        </p:txBody>
      </p:sp>
      <p:sp>
        <p:nvSpPr>
          <p:cNvPr id="4" name="Местозаполнитель изображения слайда 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en-US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"/>
              <a:t>Щелкните, чтобы изменить стили текста образца слайда</a:t>
            </a:r>
          </a:p>
          <a:p>
            <a:pPr lvl="1" rtl="0"/>
            <a:r>
              <a:rPr lang="ru"/>
              <a:t>Второй уровень</a:t>
            </a:r>
          </a:p>
          <a:p>
            <a:pPr lvl="2" rtl="0"/>
            <a:r>
              <a:rPr lang="ru"/>
              <a:t>Третий уровень</a:t>
            </a:r>
          </a:p>
          <a:p>
            <a:pPr lvl="3" rtl="0"/>
            <a:r>
              <a:rPr lang="ru"/>
              <a:t>Четвертый уровень</a:t>
            </a:r>
          </a:p>
          <a:p>
            <a:pPr lvl="4" rtl="0"/>
            <a:r>
              <a:rPr lang="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0775476F-A808-1F46-A368-07984F6DA22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42527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естозаполнитель изображения слайда 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0775476F-A808-1F46-A368-07984F6DA22E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79107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82217D-FCCD-77B4-C86D-E767F97056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F1860C9A-6B35-2681-74B2-0F800D0C388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346F4A1E-B4AC-E8BE-D31C-B09E33993FD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D0BAB0D-1599-799C-FA93-8429CA1203D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0775476F-A808-1F46-A368-07984F6DA22E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8183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0775476F-A808-1F46-A368-07984F6DA22E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75198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8E2204-7085-39CB-05E1-9F0F071C1C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BDA057C4-D31F-FD43-6EF8-BB46054F3AF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15826F14-5ADC-FF4C-6698-AE24251A0C1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B3516D3-2F18-1E0D-02DA-1D08D468ADE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0775476F-A808-1F46-A368-07984F6DA22E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79007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0775476F-A808-1F46-A368-07984F6DA22E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95020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C3085D-65DC-FEEB-C57D-99DC634804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E6A8B58E-221A-5C35-519A-C357DE9F8EE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9A73D6CA-8590-9F33-0910-8D59FC9C0D5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B4A2C74-F6B1-7AA3-7B1A-3BDCEB0154C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0775476F-A808-1F46-A368-07984F6DA22E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52399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54E6A5-C1E2-A401-CDD1-EF1C6D71C3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940F7A54-77D9-AC7C-3B5F-1B737E8A825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84C4293A-34EC-455C-743C-F71CD5F5557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136078E-14C9-7203-C31F-000D2E85F3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0775476F-A808-1F46-A368-07984F6DA22E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81745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2C982E-9140-C7B7-429E-4F724291CF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9D9E28E2-6859-9790-2D98-4255865D7F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75367494-9B59-EB90-0A1E-31F3CA37463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B3B5AA0-35D6-1758-E626-45647D378A6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0775476F-A808-1F46-A368-07984F6DA22E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29263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F661B2-C60F-2497-A042-A72EED2509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224E06BD-EBF7-41EC-85AC-A5D5B61D03D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B9EAFFD6-381A-DC6A-5E5A-E863C7AD43D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2247E68-CACB-DEB3-8B7D-8C420320D1F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0775476F-A808-1F46-A368-07984F6DA22E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7932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>
            <a:extLst>
              <a:ext uri="{FF2B5EF4-FFF2-40B4-BE49-F238E27FC236}">
                <a16:creationId xmlns:a16="http://schemas.microsoft.com/office/drawing/2014/main" id="{FD90036E-D78E-7995-BEF4-F64DA613C71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solidFill>
            <a:schemeClr val="tx1">
              <a:lumMod val="50000"/>
              <a:lumOff val="50000"/>
            </a:schemeClr>
          </a:solidFill>
        </p:spPr>
        <p:txBody>
          <a:bodyPr rtlCol="0"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4248F2-5264-4601-AA0B-6C092F77F2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08176" y="1463040"/>
            <a:ext cx="6327648" cy="2180543"/>
          </a:xfrm>
          <a:noFill/>
        </p:spPr>
        <p:txBody>
          <a:bodyPr rtlCol="0" anchor="b">
            <a:no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CFB69D3-5632-4285-A209-9DCA67DA66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11096" y="3995928"/>
            <a:ext cx="5321808" cy="824404"/>
          </a:xfrm>
          <a:noFill/>
        </p:spPr>
        <p:txBody>
          <a:bodyPr rtlCol="0" anchor="ctr"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/>
              <a:t>Образец подзаголовка</a:t>
            </a:r>
            <a:endParaRPr lang="ru"/>
          </a:p>
        </p:txBody>
      </p:sp>
    </p:spTree>
    <p:extLst>
      <p:ext uri="{BB962C8B-B14F-4D97-AF65-F5344CB8AC3E}">
        <p14:creationId xmlns:p14="http://schemas.microsoft.com/office/powerpoint/2010/main" val="29164985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 элемента содержимого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A6865A83-7754-90AF-ABA5-0759C2C74767}"/>
              </a:ext>
            </a:extLst>
          </p:cNvPr>
          <p:cNvSpPr/>
          <p:nvPr userDrawn="1"/>
        </p:nvSpPr>
        <p:spPr>
          <a:xfrm>
            <a:off x="-1" y="0"/>
            <a:ext cx="12188952" cy="20482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10998D-17F5-CC68-2E37-9789F050BF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2688" y="228600"/>
            <a:ext cx="9528048" cy="1600200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ru"/>
          </a:p>
        </p:txBody>
      </p:sp>
      <p:sp>
        <p:nvSpPr>
          <p:cNvPr id="9" name="Местозаполнитель содержимого 8">
            <a:extLst>
              <a:ext uri="{FF2B5EF4-FFF2-40B4-BE49-F238E27FC236}">
                <a16:creationId xmlns:a16="http://schemas.microsoft.com/office/drawing/2014/main" id="{1DBC944E-6F68-C409-3596-8B6F50E09B9B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32688" y="2770632"/>
            <a:ext cx="2487168" cy="3502152"/>
          </a:xfrm>
        </p:spPr>
        <p:txBody>
          <a:bodyPr lIns="91440" rIns="91440" rtlCol="0"/>
          <a:lstStyle>
            <a:lvl1pPr marL="0" indent="0">
              <a:spcAft>
                <a:spcPts val="1200"/>
              </a:spcAft>
              <a:buClr>
                <a:schemeClr val="accent2"/>
              </a:buClr>
              <a:buNone/>
              <a:defRPr sz="2400">
                <a:solidFill>
                  <a:schemeClr val="tx2">
                    <a:lumMod val="25000"/>
                  </a:schemeClr>
                </a:solidFill>
              </a:defRPr>
            </a:lvl1pPr>
            <a:lvl2pPr marL="228600">
              <a:spcBef>
                <a:spcPts val="1000"/>
              </a:spcBef>
              <a:buClr>
                <a:schemeClr val="accent2"/>
              </a:buClr>
              <a:defRPr sz="2400">
                <a:solidFill>
                  <a:schemeClr val="tx2">
                    <a:lumMod val="25000"/>
                  </a:schemeClr>
                </a:solidFill>
              </a:defRPr>
            </a:lvl2pPr>
            <a:lvl3pPr marL="685800">
              <a:buClr>
                <a:schemeClr val="accent2"/>
              </a:buClr>
              <a:defRPr sz="2000">
                <a:solidFill>
                  <a:schemeClr val="tx2">
                    <a:lumMod val="25000"/>
                  </a:schemeClr>
                </a:solidFill>
              </a:defRPr>
            </a:lvl3pPr>
            <a:lvl4pPr marL="1143000">
              <a:buClr>
                <a:schemeClr val="accent2"/>
              </a:buClr>
              <a:defRPr sz="1800">
                <a:solidFill>
                  <a:schemeClr val="tx2">
                    <a:lumMod val="25000"/>
                  </a:schemeClr>
                </a:solidFill>
              </a:defRPr>
            </a:lvl4pPr>
            <a:lvl5pPr marL="1600200">
              <a:buClr>
                <a:schemeClr val="accent2"/>
              </a:buClr>
              <a:defRPr sz="1600">
                <a:solidFill>
                  <a:schemeClr val="tx2">
                    <a:lumMod val="25000"/>
                  </a:schemeClr>
                </a:solidFill>
              </a:defRPr>
            </a:lvl5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"/>
          </a:p>
        </p:txBody>
      </p:sp>
      <p:sp>
        <p:nvSpPr>
          <p:cNvPr id="11" name="Объект 8">
            <a:extLst>
              <a:ext uri="{FF2B5EF4-FFF2-40B4-BE49-F238E27FC236}">
                <a16:creationId xmlns:a16="http://schemas.microsoft.com/office/drawing/2014/main" id="{450D1A9C-4404-2909-F0C4-B7571474C94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785616" y="2770632"/>
            <a:ext cx="7571232" cy="3392424"/>
          </a:xfrm>
        </p:spPr>
        <p:txBody>
          <a:bodyPr rtlCol="0"/>
          <a:lstStyle>
            <a:lvl1pPr marL="0" indent="0">
              <a:spcAft>
                <a:spcPts val="0"/>
              </a:spcAft>
              <a:buClr>
                <a:schemeClr val="accent2"/>
              </a:buClr>
              <a:buNone/>
              <a:defRPr sz="2400">
                <a:solidFill>
                  <a:schemeClr val="tx2">
                    <a:lumMod val="25000"/>
                  </a:schemeClr>
                </a:solidFill>
              </a:defRPr>
            </a:lvl1pPr>
            <a:lvl2pPr marL="228600">
              <a:spcBef>
                <a:spcPts val="1000"/>
              </a:spcBef>
              <a:buClr>
                <a:schemeClr val="accent2"/>
              </a:buClr>
              <a:defRPr sz="2400">
                <a:solidFill>
                  <a:schemeClr val="tx2">
                    <a:lumMod val="25000"/>
                  </a:schemeClr>
                </a:solidFill>
              </a:defRPr>
            </a:lvl2pPr>
            <a:lvl3pPr marL="685800">
              <a:buClr>
                <a:schemeClr val="accent2"/>
              </a:buClr>
              <a:defRPr sz="2000">
                <a:solidFill>
                  <a:schemeClr val="tx2">
                    <a:lumMod val="25000"/>
                  </a:schemeClr>
                </a:solidFill>
              </a:defRPr>
            </a:lvl3pPr>
            <a:lvl4pPr marL="1143000">
              <a:buClr>
                <a:schemeClr val="accent2"/>
              </a:buClr>
              <a:defRPr sz="1800">
                <a:solidFill>
                  <a:schemeClr val="tx2">
                    <a:lumMod val="25000"/>
                  </a:schemeClr>
                </a:solidFill>
              </a:defRPr>
            </a:lvl4pPr>
            <a:lvl5pPr marL="1600200">
              <a:buClr>
                <a:schemeClr val="accent2"/>
              </a:buClr>
              <a:defRPr sz="1600">
                <a:solidFill>
                  <a:schemeClr val="tx2">
                    <a:lumMod val="25000"/>
                  </a:schemeClr>
                </a:solidFill>
              </a:defRPr>
            </a:lvl5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"/>
          </a:p>
        </p:txBody>
      </p:sp>
      <p:sp>
        <p:nvSpPr>
          <p:cNvPr id="3" name="Местозаполнитель нижнего колонтитула 2">
            <a:extLst>
              <a:ext uri="{FF2B5EF4-FFF2-40B4-BE49-F238E27FC236}">
                <a16:creationId xmlns:a16="http://schemas.microsoft.com/office/drawing/2014/main" id="{03FE570D-F390-097A-83FE-FB9C9CD92EA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932688" y="6356350"/>
            <a:ext cx="4114800" cy="365125"/>
          </a:xfrm>
        </p:spPr>
        <p:txBody>
          <a:bodyPr rtlCol="0"/>
          <a:lstStyle/>
          <a:p>
            <a:pPr rtl="0"/>
            <a:r>
              <a:rPr lang="ru"/>
              <a:t>Заголовок презентации</a:t>
            </a:r>
          </a:p>
        </p:txBody>
      </p:sp>
      <p:sp>
        <p:nvSpPr>
          <p:cNvPr id="4" name="Местозаполнитель номера слайда 3">
            <a:extLst>
              <a:ext uri="{FF2B5EF4-FFF2-40B4-BE49-F238E27FC236}">
                <a16:creationId xmlns:a16="http://schemas.microsoft.com/office/drawing/2014/main" id="{3D119F3A-839F-70D5-1136-F47387FBF61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635996" y="6356350"/>
            <a:ext cx="784860" cy="365125"/>
          </a:xfrm>
        </p:spPr>
        <p:txBody>
          <a:bodyPr rtlCol="0"/>
          <a:lstStyle/>
          <a:p>
            <a:pPr rtl="0"/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Графический объект 7">
            <a:extLst>
              <a:ext uri="{FF2B5EF4-FFF2-40B4-BE49-F238E27FC236}">
                <a16:creationId xmlns:a16="http://schemas.microsoft.com/office/drawing/2014/main" id="{D1885D14-9B48-E0B1-43FF-B19F5005FDA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b="32292"/>
          <a:stretch/>
        </p:blipFill>
        <p:spPr>
          <a:xfrm>
            <a:off x="8472405" y="132047"/>
            <a:ext cx="3848748" cy="1913728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CD7ECFC8-50F2-4F2A-960A-F4F79E198620}"/>
              </a:ext>
            </a:extLst>
          </p:cNvPr>
          <p:cNvSpPr/>
          <p:nvPr userDrawn="1"/>
        </p:nvSpPr>
        <p:spPr>
          <a:xfrm>
            <a:off x="0" y="2022420"/>
            <a:ext cx="12192000" cy="45719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39906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элемента содержимого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A6865A83-7754-90AF-ABA5-0759C2C74767}"/>
              </a:ext>
            </a:extLst>
          </p:cNvPr>
          <p:cNvSpPr/>
          <p:nvPr userDrawn="1"/>
        </p:nvSpPr>
        <p:spPr>
          <a:xfrm>
            <a:off x="-1" y="0"/>
            <a:ext cx="12188952" cy="20482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10998D-17F5-CC68-2E37-9789F050BF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2688" y="228600"/>
            <a:ext cx="9528048" cy="1600200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ru"/>
          </a:p>
        </p:txBody>
      </p:sp>
      <p:sp>
        <p:nvSpPr>
          <p:cNvPr id="9" name="Местозаполнитель содержимого 8">
            <a:extLst>
              <a:ext uri="{FF2B5EF4-FFF2-40B4-BE49-F238E27FC236}">
                <a16:creationId xmlns:a16="http://schemas.microsoft.com/office/drawing/2014/main" id="{1DBC944E-6F68-C409-3596-8B6F50E09B9B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32688" y="2432304"/>
            <a:ext cx="6163056" cy="3739896"/>
          </a:xfrm>
        </p:spPr>
        <p:txBody>
          <a:bodyPr lIns="91440" rIns="91440" rtlCol="0"/>
          <a:lstStyle>
            <a:lvl1pPr marL="228600" indent="-228600">
              <a:spcAft>
                <a:spcPts val="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2400">
                <a:solidFill>
                  <a:schemeClr val="tx2">
                    <a:lumMod val="25000"/>
                  </a:schemeClr>
                </a:solidFill>
              </a:defRPr>
            </a:lvl1pPr>
            <a:lvl2pPr marL="685800">
              <a:spcBef>
                <a:spcPts val="500"/>
              </a:spcBef>
              <a:buClr>
                <a:schemeClr val="accent2"/>
              </a:buClr>
              <a:defRPr sz="2400">
                <a:solidFill>
                  <a:schemeClr val="tx2">
                    <a:lumMod val="25000"/>
                  </a:schemeClr>
                </a:solidFill>
              </a:defRPr>
            </a:lvl2pPr>
            <a:lvl3pPr marL="1143000">
              <a:buClr>
                <a:schemeClr val="accent2"/>
              </a:buClr>
              <a:defRPr sz="2000">
                <a:solidFill>
                  <a:schemeClr val="tx2">
                    <a:lumMod val="25000"/>
                  </a:schemeClr>
                </a:solidFill>
              </a:defRPr>
            </a:lvl3pPr>
            <a:lvl4pPr marL="1600200">
              <a:buClr>
                <a:schemeClr val="accent2"/>
              </a:buClr>
              <a:defRPr sz="1800">
                <a:solidFill>
                  <a:schemeClr val="tx2">
                    <a:lumMod val="25000"/>
                  </a:schemeClr>
                </a:solidFill>
              </a:defRPr>
            </a:lvl4pPr>
            <a:lvl5pPr marL="2057400">
              <a:buClr>
                <a:schemeClr val="accent2"/>
              </a:buClr>
              <a:defRPr sz="1600">
                <a:solidFill>
                  <a:schemeClr val="tx2">
                    <a:lumMod val="25000"/>
                  </a:schemeClr>
                </a:solidFill>
              </a:defRPr>
            </a:lvl5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"/>
          </a:p>
        </p:txBody>
      </p:sp>
      <p:sp>
        <p:nvSpPr>
          <p:cNvPr id="11" name="Объект 8">
            <a:extLst>
              <a:ext uri="{FF2B5EF4-FFF2-40B4-BE49-F238E27FC236}">
                <a16:creationId xmlns:a16="http://schemas.microsoft.com/office/drawing/2014/main" id="{450D1A9C-4404-2909-F0C4-B7571474C94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424928" y="2441448"/>
            <a:ext cx="4169664" cy="3703320"/>
          </a:xfrm>
        </p:spPr>
        <p:txBody>
          <a:bodyPr rtlCol="0"/>
          <a:lstStyle>
            <a:lvl1pPr marL="0" indent="0">
              <a:spcAft>
                <a:spcPts val="0"/>
              </a:spcAft>
              <a:buClr>
                <a:schemeClr val="accent2"/>
              </a:buClr>
              <a:buNone/>
              <a:defRPr sz="2400">
                <a:solidFill>
                  <a:schemeClr val="tx2">
                    <a:lumMod val="25000"/>
                  </a:schemeClr>
                </a:solidFill>
              </a:defRPr>
            </a:lvl1pPr>
            <a:lvl2pPr marL="228600">
              <a:spcBef>
                <a:spcPts val="1000"/>
              </a:spcBef>
              <a:buClr>
                <a:schemeClr val="accent2"/>
              </a:buClr>
              <a:defRPr sz="2400">
                <a:solidFill>
                  <a:schemeClr val="tx2">
                    <a:lumMod val="25000"/>
                  </a:schemeClr>
                </a:solidFill>
              </a:defRPr>
            </a:lvl2pPr>
            <a:lvl3pPr marL="685800">
              <a:buClr>
                <a:schemeClr val="accent2"/>
              </a:buClr>
              <a:defRPr sz="2000">
                <a:solidFill>
                  <a:schemeClr val="tx2">
                    <a:lumMod val="25000"/>
                  </a:schemeClr>
                </a:solidFill>
              </a:defRPr>
            </a:lvl3pPr>
            <a:lvl4pPr marL="1143000">
              <a:buClr>
                <a:schemeClr val="accent2"/>
              </a:buClr>
              <a:defRPr sz="1800">
                <a:solidFill>
                  <a:schemeClr val="tx2">
                    <a:lumMod val="25000"/>
                  </a:schemeClr>
                </a:solidFill>
              </a:defRPr>
            </a:lvl4pPr>
            <a:lvl5pPr marL="1600200">
              <a:buClr>
                <a:schemeClr val="accent2"/>
              </a:buClr>
              <a:defRPr sz="1600">
                <a:solidFill>
                  <a:schemeClr val="tx2">
                    <a:lumMod val="25000"/>
                  </a:schemeClr>
                </a:solidFill>
              </a:defRPr>
            </a:lvl5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"/>
          </a:p>
        </p:txBody>
      </p:sp>
      <p:sp>
        <p:nvSpPr>
          <p:cNvPr id="3" name="Местозаполнитель нижнего колонтитула 2">
            <a:extLst>
              <a:ext uri="{FF2B5EF4-FFF2-40B4-BE49-F238E27FC236}">
                <a16:creationId xmlns:a16="http://schemas.microsoft.com/office/drawing/2014/main" id="{03FE570D-F390-097A-83FE-FB9C9CD92EA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932688" y="6356350"/>
            <a:ext cx="4114800" cy="365125"/>
          </a:xfrm>
        </p:spPr>
        <p:txBody>
          <a:bodyPr rtlCol="0"/>
          <a:lstStyle/>
          <a:p>
            <a:pPr rtl="0"/>
            <a:r>
              <a:rPr lang="ru"/>
              <a:t>Заголовок презентации</a:t>
            </a:r>
          </a:p>
        </p:txBody>
      </p:sp>
      <p:sp>
        <p:nvSpPr>
          <p:cNvPr id="4" name="Местозаполнитель номера слайда 3">
            <a:extLst>
              <a:ext uri="{FF2B5EF4-FFF2-40B4-BE49-F238E27FC236}">
                <a16:creationId xmlns:a16="http://schemas.microsoft.com/office/drawing/2014/main" id="{3D119F3A-839F-70D5-1136-F47387FBF61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635996" y="6356350"/>
            <a:ext cx="784860" cy="365125"/>
          </a:xfrm>
        </p:spPr>
        <p:txBody>
          <a:bodyPr rtlCol="0"/>
          <a:lstStyle/>
          <a:p>
            <a:pPr rtl="0"/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Графический объект 7">
            <a:extLst>
              <a:ext uri="{FF2B5EF4-FFF2-40B4-BE49-F238E27FC236}">
                <a16:creationId xmlns:a16="http://schemas.microsoft.com/office/drawing/2014/main" id="{D1885D14-9B48-E0B1-43FF-B19F5005FDA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b="32292"/>
          <a:stretch/>
        </p:blipFill>
        <p:spPr>
          <a:xfrm>
            <a:off x="8472405" y="132047"/>
            <a:ext cx="3848748" cy="1913728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CD7ECFC8-50F2-4F2A-960A-F4F79E198620}"/>
              </a:ext>
            </a:extLst>
          </p:cNvPr>
          <p:cNvSpPr/>
          <p:nvPr userDrawn="1"/>
        </p:nvSpPr>
        <p:spPr>
          <a:xfrm>
            <a:off x="0" y="2022420"/>
            <a:ext cx="12192000" cy="45719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/>
          </a:p>
        </p:txBody>
      </p:sp>
      <p:pic>
        <p:nvPicPr>
          <p:cNvPr id="5" name="Графический объект 4">
            <a:extLst>
              <a:ext uri="{FF2B5EF4-FFF2-40B4-BE49-F238E27FC236}">
                <a16:creationId xmlns:a16="http://schemas.microsoft.com/office/drawing/2014/main" id="{1EB1C5A3-22FF-382D-3801-B6D9C4AC53E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b="52051"/>
          <a:stretch/>
        </p:blipFill>
        <p:spPr>
          <a:xfrm>
            <a:off x="4629335" y="1815780"/>
            <a:ext cx="5586493" cy="5042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97676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содержимое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A6865A83-7754-90AF-ABA5-0759C2C74767}"/>
              </a:ext>
            </a:extLst>
          </p:cNvPr>
          <p:cNvSpPr/>
          <p:nvPr userDrawn="1"/>
        </p:nvSpPr>
        <p:spPr>
          <a:xfrm>
            <a:off x="-1" y="0"/>
            <a:ext cx="12188952" cy="20482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10998D-17F5-CC68-2E37-9789F050BF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2688" y="228600"/>
            <a:ext cx="9528048" cy="1600200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ru"/>
          </a:p>
        </p:txBody>
      </p:sp>
      <p:sp>
        <p:nvSpPr>
          <p:cNvPr id="11" name="Местозаполнитель содержимого 8">
            <a:extLst>
              <a:ext uri="{FF2B5EF4-FFF2-40B4-BE49-F238E27FC236}">
                <a16:creationId xmlns:a16="http://schemas.microsoft.com/office/drawing/2014/main" id="{450D1A9C-4404-2909-F0C4-B7571474C94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41248" y="2770632"/>
            <a:ext cx="10515600" cy="3392424"/>
          </a:xfrm>
        </p:spPr>
        <p:txBody>
          <a:bodyPr rtlCol="0"/>
          <a:lstStyle>
            <a:lvl1pPr marL="0" indent="0">
              <a:spcAft>
                <a:spcPts val="0"/>
              </a:spcAft>
              <a:buClr>
                <a:schemeClr val="accent2"/>
              </a:buClr>
              <a:buNone/>
              <a:defRPr sz="2400">
                <a:solidFill>
                  <a:schemeClr val="tx2">
                    <a:lumMod val="25000"/>
                  </a:schemeClr>
                </a:solidFill>
              </a:defRPr>
            </a:lvl1pPr>
            <a:lvl2pPr marL="228600">
              <a:spcBef>
                <a:spcPts val="1000"/>
              </a:spcBef>
              <a:buClr>
                <a:schemeClr val="accent2"/>
              </a:buClr>
              <a:defRPr sz="2400">
                <a:solidFill>
                  <a:schemeClr val="tx2">
                    <a:lumMod val="25000"/>
                  </a:schemeClr>
                </a:solidFill>
              </a:defRPr>
            </a:lvl2pPr>
            <a:lvl3pPr marL="685800">
              <a:buClr>
                <a:schemeClr val="accent2"/>
              </a:buClr>
              <a:defRPr sz="2000">
                <a:solidFill>
                  <a:schemeClr val="tx2">
                    <a:lumMod val="25000"/>
                  </a:schemeClr>
                </a:solidFill>
              </a:defRPr>
            </a:lvl3pPr>
            <a:lvl4pPr marL="1143000">
              <a:buClr>
                <a:schemeClr val="accent2"/>
              </a:buClr>
              <a:defRPr sz="1800">
                <a:solidFill>
                  <a:schemeClr val="tx2">
                    <a:lumMod val="25000"/>
                  </a:schemeClr>
                </a:solidFill>
              </a:defRPr>
            </a:lvl4pPr>
            <a:lvl5pPr marL="1600200">
              <a:buClr>
                <a:schemeClr val="accent2"/>
              </a:buClr>
              <a:defRPr sz="1600">
                <a:solidFill>
                  <a:schemeClr val="tx2">
                    <a:lumMod val="25000"/>
                  </a:schemeClr>
                </a:solidFill>
              </a:defRPr>
            </a:lvl5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"/>
          </a:p>
        </p:txBody>
      </p:sp>
      <p:sp>
        <p:nvSpPr>
          <p:cNvPr id="3" name="Местозаполнитель нижнего колонтитула 2">
            <a:extLst>
              <a:ext uri="{FF2B5EF4-FFF2-40B4-BE49-F238E27FC236}">
                <a16:creationId xmlns:a16="http://schemas.microsoft.com/office/drawing/2014/main" id="{03FE570D-F390-097A-83FE-FB9C9CD92EA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932688" y="6356350"/>
            <a:ext cx="4114800" cy="365125"/>
          </a:xfrm>
        </p:spPr>
        <p:txBody>
          <a:bodyPr rtlCol="0"/>
          <a:lstStyle/>
          <a:p>
            <a:pPr rtl="0"/>
            <a:r>
              <a:rPr lang="ru"/>
              <a:t>Заголовок презентации</a:t>
            </a:r>
          </a:p>
        </p:txBody>
      </p:sp>
      <p:sp>
        <p:nvSpPr>
          <p:cNvPr id="4" name="Местозаполнитель номера слайда 3">
            <a:extLst>
              <a:ext uri="{FF2B5EF4-FFF2-40B4-BE49-F238E27FC236}">
                <a16:creationId xmlns:a16="http://schemas.microsoft.com/office/drawing/2014/main" id="{3D119F3A-839F-70D5-1136-F47387FBF61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635996" y="6356350"/>
            <a:ext cx="784860" cy="365125"/>
          </a:xfrm>
        </p:spPr>
        <p:txBody>
          <a:bodyPr rtlCol="0"/>
          <a:lstStyle/>
          <a:p>
            <a:pPr rtl="0"/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Графический объект 7">
            <a:extLst>
              <a:ext uri="{FF2B5EF4-FFF2-40B4-BE49-F238E27FC236}">
                <a16:creationId xmlns:a16="http://schemas.microsoft.com/office/drawing/2014/main" id="{D1885D14-9B48-E0B1-43FF-B19F5005FDA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b="32292"/>
          <a:stretch/>
        </p:blipFill>
        <p:spPr>
          <a:xfrm>
            <a:off x="8472405" y="132047"/>
            <a:ext cx="3848748" cy="1913728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CD7ECFC8-50F2-4F2A-960A-F4F79E198620}"/>
              </a:ext>
            </a:extLst>
          </p:cNvPr>
          <p:cNvSpPr/>
          <p:nvPr userDrawn="1"/>
        </p:nvSpPr>
        <p:spPr>
          <a:xfrm>
            <a:off x="0" y="2022420"/>
            <a:ext cx="12192000" cy="45719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09998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ключени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мещающая рамка рисунка 4">
            <a:extLst>
              <a:ext uri="{FF2B5EF4-FFF2-40B4-BE49-F238E27FC236}">
                <a16:creationId xmlns:a16="http://schemas.microsoft.com/office/drawing/2014/main" id="{68B802A0-174F-ED42-DB3C-30B25D7D20B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solidFill>
            <a:schemeClr val="tx1">
              <a:lumMod val="50000"/>
              <a:lumOff val="50000"/>
            </a:schemeClr>
          </a:solidFill>
        </p:spPr>
        <p:txBody>
          <a:bodyPr rtlCol="0"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C5682FAF-43FC-D4B4-4D6A-E5D70198C12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27632" y="822960"/>
            <a:ext cx="6327648" cy="2221992"/>
          </a:xfrm>
          <a:noFill/>
        </p:spPr>
        <p:txBody>
          <a:bodyPr rtlCol="0" anchor="b">
            <a:no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ru"/>
          </a:p>
        </p:txBody>
      </p:sp>
      <p:sp>
        <p:nvSpPr>
          <p:cNvPr id="2" name="Подзаголовок 2">
            <a:extLst>
              <a:ext uri="{FF2B5EF4-FFF2-40B4-BE49-F238E27FC236}">
                <a16:creationId xmlns:a16="http://schemas.microsoft.com/office/drawing/2014/main" id="{FB724EDC-0FF4-BC78-C7CF-5B31189CBF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27632" y="3428999"/>
            <a:ext cx="6309360" cy="1703439"/>
          </a:xfrm>
          <a:noFill/>
        </p:spPr>
        <p:txBody>
          <a:bodyPr rtlCol="0" anchor="t">
            <a:normAutofit/>
          </a:bodyPr>
          <a:lstStyle>
            <a:lvl1pPr marL="0" indent="0" algn="l">
              <a:lnSpc>
                <a:spcPct val="130000"/>
              </a:lnSpc>
              <a:spcBef>
                <a:spcPts val="0"/>
              </a:spcBef>
              <a:buNone/>
              <a:defRPr sz="22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/>
              <a:t>Образец подзаголовка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60061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вестка д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0D1FF5-7EF8-4250-A259-43050ABBD3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9048" y="530352"/>
            <a:ext cx="5385816" cy="1810512"/>
          </a:xfrm>
        </p:spPr>
        <p:txBody>
          <a:bodyPr rtlCol="0" anchor="b">
            <a:normAutofit/>
          </a:bodyPr>
          <a:lstStyle>
            <a:lvl1pPr>
              <a:defRPr sz="4000"/>
            </a:lvl1pPr>
          </a:lstStyle>
          <a:p>
            <a:pPr rtl="0"/>
            <a:r>
              <a:rPr lang="ru-RU"/>
              <a:t>Образец заголовка</a:t>
            </a:r>
            <a:endParaRPr lang="ru"/>
          </a:p>
        </p:txBody>
      </p:sp>
      <p:sp>
        <p:nvSpPr>
          <p:cNvPr id="7" name="Замещающая рамка рисунка 6">
            <a:extLst>
              <a:ext uri="{FF2B5EF4-FFF2-40B4-BE49-F238E27FC236}">
                <a16:creationId xmlns:a16="http://schemas.microsoft.com/office/drawing/2014/main" id="{8B3132E8-A261-CEAB-129F-0FED7AD8D00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" y="0"/>
            <a:ext cx="5174458" cy="6858000"/>
          </a:xfrm>
        </p:spPr>
        <p:txBody>
          <a:bodyPr rtlCol="0"/>
          <a:lstStyle>
            <a:lvl1pPr marL="0" indent="0">
              <a:buNone/>
              <a:defRPr/>
            </a:lvl1pPr>
          </a:lstStyle>
          <a:p>
            <a:pPr rtl="0"/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32" name="Объект 5">
            <a:extLst>
              <a:ext uri="{FF2B5EF4-FFF2-40B4-BE49-F238E27FC236}">
                <a16:creationId xmlns:a16="http://schemas.microsoft.com/office/drawing/2014/main" id="{9BEB2D80-6263-5794-6A1A-CFF345F7A92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099048" y="2962656"/>
            <a:ext cx="5385816" cy="2706624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buClr>
                <a:srgbClr val="73292A"/>
              </a:buClr>
              <a:buNone/>
              <a:defRPr sz="2400"/>
            </a:lvl1pPr>
            <a:lvl2pPr marL="228600">
              <a:buClr>
                <a:srgbClr val="73292A"/>
              </a:buClr>
              <a:defRPr sz="2000"/>
            </a:lvl2pPr>
            <a:lvl3pPr marL="685800">
              <a:buClr>
                <a:srgbClr val="73292A"/>
              </a:buClr>
              <a:defRPr sz="1800"/>
            </a:lvl3pPr>
            <a:lvl4pPr marL="1143000">
              <a:buClr>
                <a:srgbClr val="73292A"/>
              </a:buClr>
              <a:defRPr sz="1600"/>
            </a:lvl4pPr>
            <a:lvl5pPr marL="1600200">
              <a:buClr>
                <a:srgbClr val="73292A"/>
              </a:buClr>
              <a:defRPr sz="1600"/>
            </a:lvl5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A51CCCC-1589-401D-AE98-FC28716301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099048" y="6356350"/>
            <a:ext cx="4114800" cy="365125"/>
          </a:xfrm>
        </p:spPr>
        <p:txBody>
          <a:bodyPr rtlCol="0"/>
          <a:lstStyle/>
          <a:p>
            <a:pPr rtl="0"/>
            <a:r>
              <a:rPr lang="ru"/>
              <a:t>Заголовок презентации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285D9D7D-8D9A-473E-AF0D-EF1940D79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34928" y="6356350"/>
            <a:ext cx="716280" cy="365125"/>
          </a:xfrm>
        </p:spPr>
        <p:txBody>
          <a:bodyPr rtlCol="0"/>
          <a:lstStyle/>
          <a:p>
            <a:pPr rtl="0"/>
            <a:fld id="{294A09A9-5501-47C1-A89A-A340965A2BE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DCAF8C32-80F8-F614-8280-02F76781F238}"/>
              </a:ext>
            </a:extLst>
          </p:cNvPr>
          <p:cNvSpPr/>
          <p:nvPr userDrawn="1"/>
        </p:nvSpPr>
        <p:spPr>
          <a:xfrm>
            <a:off x="5174459" y="0"/>
            <a:ext cx="45719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/>
          </a:p>
        </p:txBody>
      </p:sp>
      <p:pic>
        <p:nvPicPr>
          <p:cNvPr id="3" name="Графический объект 2">
            <a:extLst>
              <a:ext uri="{FF2B5EF4-FFF2-40B4-BE49-F238E27FC236}">
                <a16:creationId xmlns:a16="http://schemas.microsoft.com/office/drawing/2014/main" id="{02CB607F-27CE-D613-F812-E70C738FA04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r="34723"/>
          <a:stretch/>
        </p:blipFill>
        <p:spPr>
          <a:xfrm>
            <a:off x="9959711" y="738051"/>
            <a:ext cx="2232289" cy="5381892"/>
          </a:xfrm>
          <a:prstGeom prst="rect">
            <a:avLst/>
          </a:prstGeom>
        </p:spPr>
      </p:pic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0A689F60-3D32-FD74-24A9-266643081E85}"/>
              </a:ext>
            </a:extLst>
          </p:cNvPr>
          <p:cNvCxnSpPr>
            <a:cxnSpLocks/>
          </p:cNvCxnSpPr>
          <p:nvPr userDrawn="1"/>
        </p:nvCxnSpPr>
        <p:spPr>
          <a:xfrm>
            <a:off x="6189979" y="2649682"/>
            <a:ext cx="3325980" cy="0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 descr="Изображение, содержащее текст&#10;&#10;Описание сгенерировано автоматически">
            <a:extLst>
              <a:ext uri="{FF2B5EF4-FFF2-40B4-BE49-F238E27FC236}">
                <a16:creationId xmlns:a16="http://schemas.microsoft.com/office/drawing/2014/main" id="{B827D708-B036-EE04-B213-EC3EAAE0681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29920" y="2509197"/>
            <a:ext cx="972078" cy="285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9805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мещающая рамка рисунка 4">
            <a:extLst>
              <a:ext uri="{FF2B5EF4-FFF2-40B4-BE49-F238E27FC236}">
                <a16:creationId xmlns:a16="http://schemas.microsoft.com/office/drawing/2014/main" id="{68B802A0-174F-ED42-DB3C-30B25D7D20B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solidFill>
            <a:schemeClr val="tx1">
              <a:lumMod val="50000"/>
              <a:lumOff val="50000"/>
            </a:schemeClr>
          </a:solidFill>
        </p:spPr>
        <p:txBody>
          <a:bodyPr rtlCol="0"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C5682FAF-43FC-D4B4-4D6A-E5D70198C12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81912" y="2185416"/>
            <a:ext cx="9052560" cy="2487168"/>
          </a:xfrm>
          <a:noFill/>
        </p:spPr>
        <p:txBody>
          <a:bodyPr rtlCol="0" anchor="ctr">
            <a:no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ru"/>
          </a:p>
        </p:txBody>
      </p:sp>
    </p:spTree>
    <p:extLst>
      <p:ext uri="{BB962C8B-B14F-4D97-AF65-F5344CB8AC3E}">
        <p14:creationId xmlns:p14="http://schemas.microsoft.com/office/powerpoint/2010/main" val="28026350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Графический объект 5">
            <a:extLst>
              <a:ext uri="{FF2B5EF4-FFF2-40B4-BE49-F238E27FC236}">
                <a16:creationId xmlns:a16="http://schemas.microsoft.com/office/drawing/2014/main" id="{7F691F67-3A33-EA2C-967A-86934DA1D47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r="69401" b="24659"/>
          <a:stretch/>
        </p:blipFill>
        <p:spPr>
          <a:xfrm>
            <a:off x="5856445" y="726334"/>
            <a:ext cx="1898043" cy="5405332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0D1FF5-7EF8-4250-A259-43050ABBD3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792" y="722376"/>
            <a:ext cx="6419088" cy="2350008"/>
          </a:xfrm>
        </p:spPr>
        <p:txBody>
          <a:bodyPr rtlCol="0" anchor="b">
            <a:normAutofit/>
          </a:bodyPr>
          <a:lstStyle>
            <a:lvl1pPr algn="ctr">
              <a:defRPr sz="4400"/>
            </a:lvl1pPr>
          </a:lstStyle>
          <a:p>
            <a:pPr rtl="0"/>
            <a:r>
              <a:rPr lang="ru-RU"/>
              <a:t>Образец заголовка</a:t>
            </a:r>
            <a:endParaRPr lang="ru"/>
          </a:p>
        </p:txBody>
      </p:sp>
      <p:sp>
        <p:nvSpPr>
          <p:cNvPr id="13" name="Подзаголовок 2">
            <a:extLst>
              <a:ext uri="{FF2B5EF4-FFF2-40B4-BE49-F238E27FC236}">
                <a16:creationId xmlns:a16="http://schemas.microsoft.com/office/drawing/2014/main" id="{F6B0D1AB-E9D6-841F-7178-F60F07AF3B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0079" y="3931920"/>
            <a:ext cx="6419088" cy="1389888"/>
          </a:xfrm>
        </p:spPr>
        <p:txBody>
          <a:bodyPr rtlCol="0">
            <a:normAutofit/>
          </a:bodyPr>
          <a:lstStyle>
            <a:lvl1pPr marL="0" indent="0" algn="ctr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/>
              <a:t>Образец подзаголовка</a:t>
            </a:r>
            <a:endParaRPr lang="ru"/>
          </a:p>
        </p:txBody>
      </p:sp>
      <p:sp>
        <p:nvSpPr>
          <p:cNvPr id="7" name="Замещающая рамка рисунка 6">
            <a:extLst>
              <a:ext uri="{FF2B5EF4-FFF2-40B4-BE49-F238E27FC236}">
                <a16:creationId xmlns:a16="http://schemas.microsoft.com/office/drawing/2014/main" id="{8B3132E8-A261-CEAB-129F-0FED7AD8D00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754488" y="0"/>
            <a:ext cx="4434464" cy="6858000"/>
          </a:xfrm>
        </p:spPr>
        <p:txBody>
          <a:bodyPr rtlCol="0"/>
          <a:lstStyle>
            <a:lvl1pPr marL="0" indent="0">
              <a:buNone/>
              <a:defRPr/>
            </a:lvl1pPr>
          </a:lstStyle>
          <a:p>
            <a:pPr rtl="0"/>
            <a:r>
              <a:rPr lang="ru-RU"/>
              <a:t>Вставка рисунка</a:t>
            </a:r>
            <a:endParaRPr lang="en-US" dirty="0"/>
          </a:p>
        </p:txBody>
      </p: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DB41B1E5-0891-6540-C6C6-2E4CF929E2D5}"/>
              </a:ext>
            </a:extLst>
          </p:cNvPr>
          <p:cNvCxnSpPr>
            <a:cxnSpLocks/>
          </p:cNvCxnSpPr>
          <p:nvPr userDrawn="1"/>
        </p:nvCxnSpPr>
        <p:spPr>
          <a:xfrm>
            <a:off x="1679972" y="3432325"/>
            <a:ext cx="4376421" cy="0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Рисунок 11" descr="Изображение, содержащее текст&#10;&#10;Описание сгенерировано автоматически">
            <a:extLst>
              <a:ext uri="{FF2B5EF4-FFF2-40B4-BE49-F238E27FC236}">
                <a16:creationId xmlns:a16="http://schemas.microsoft.com/office/drawing/2014/main" id="{2CA6CDBD-54C9-2154-A4D6-F432B3CF27F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3169" y="3291840"/>
            <a:ext cx="972078" cy="285381"/>
          </a:xfrm>
          <a:prstGeom prst="rect">
            <a:avLst/>
          </a:prstGeom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57541814-983F-1B1C-1D5D-EBAC0D9BEB4C}"/>
              </a:ext>
            </a:extLst>
          </p:cNvPr>
          <p:cNvSpPr/>
          <p:nvPr userDrawn="1"/>
        </p:nvSpPr>
        <p:spPr>
          <a:xfrm>
            <a:off x="7711438" y="0"/>
            <a:ext cx="45719" cy="6858000"/>
          </a:xfrm>
          <a:prstGeom prst="rect">
            <a:avLst/>
          </a:prstGeom>
          <a:solidFill>
            <a:schemeClr val="tx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31738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Графический объект 4">
            <a:extLst>
              <a:ext uri="{FF2B5EF4-FFF2-40B4-BE49-F238E27FC236}">
                <a16:creationId xmlns:a16="http://schemas.microsoft.com/office/drawing/2014/main" id="{7D338C08-B5A9-DA78-1FE4-12BEFEB61B6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26136" t="6121"/>
          <a:stretch/>
        </p:blipFill>
        <p:spPr>
          <a:xfrm rot="16200000" flipH="1" flipV="1">
            <a:off x="7528785" y="-1437953"/>
            <a:ext cx="3225262" cy="6101168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A6865A83-7754-90AF-ABA5-0759C2C74767}"/>
              </a:ext>
            </a:extLst>
          </p:cNvPr>
          <p:cNvSpPr/>
          <p:nvPr userDrawn="1"/>
        </p:nvSpPr>
        <p:spPr>
          <a:xfrm>
            <a:off x="0" y="0"/>
            <a:ext cx="479094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/>
          </a:p>
        </p:txBody>
      </p:sp>
      <p:pic>
        <p:nvPicPr>
          <p:cNvPr id="7" name="Графический объект 6">
            <a:extLst>
              <a:ext uri="{FF2B5EF4-FFF2-40B4-BE49-F238E27FC236}">
                <a16:creationId xmlns:a16="http://schemas.microsoft.com/office/drawing/2014/main" id="{230C4EDD-E959-BB97-7574-864A6EDFD37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b="32292"/>
          <a:stretch/>
        </p:blipFill>
        <p:spPr>
          <a:xfrm>
            <a:off x="602251" y="4944272"/>
            <a:ext cx="3848748" cy="1913728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10998D-17F5-CC68-2E37-9789F050BF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2688" y="1408176"/>
            <a:ext cx="3392424" cy="4014216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ru"/>
          </a:p>
        </p:txBody>
      </p:sp>
      <p:sp>
        <p:nvSpPr>
          <p:cNvPr id="9" name="Объект 8">
            <a:extLst>
              <a:ext uri="{FF2B5EF4-FFF2-40B4-BE49-F238E27FC236}">
                <a16:creationId xmlns:a16="http://schemas.microsoft.com/office/drawing/2014/main" id="{1DBC944E-6F68-C409-3596-8B6F50E09B9B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724144" y="1536192"/>
            <a:ext cx="5696712" cy="3758184"/>
          </a:xfrm>
        </p:spPr>
        <p:txBody>
          <a:bodyPr rtlCol="0"/>
          <a:lstStyle>
            <a:lvl1pPr>
              <a:spcAft>
                <a:spcPts val="600"/>
              </a:spcAft>
              <a:buClr>
                <a:schemeClr val="accent2"/>
              </a:buClr>
              <a:defRPr sz="2200"/>
            </a:lvl1pPr>
            <a:lvl2pPr>
              <a:buClr>
                <a:schemeClr val="accent2"/>
              </a:buClr>
              <a:defRPr sz="2000"/>
            </a:lvl2pPr>
            <a:lvl3pPr>
              <a:buClr>
                <a:schemeClr val="accent2"/>
              </a:buClr>
              <a:defRPr sz="1800"/>
            </a:lvl3pPr>
            <a:lvl4pPr>
              <a:buClr>
                <a:schemeClr val="accent2"/>
              </a:buClr>
              <a:defRPr sz="1600"/>
            </a:lvl4pPr>
            <a:lvl5pPr>
              <a:buClr>
                <a:schemeClr val="accent2"/>
              </a:buClr>
              <a:defRPr sz="1400"/>
            </a:lvl5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"/>
          </a:p>
        </p:txBody>
      </p:sp>
      <p:sp>
        <p:nvSpPr>
          <p:cNvPr id="3" name="Местозаполнитель нижнего колонтитула 2">
            <a:extLst>
              <a:ext uri="{FF2B5EF4-FFF2-40B4-BE49-F238E27FC236}">
                <a16:creationId xmlns:a16="http://schemas.microsoft.com/office/drawing/2014/main" id="{03FE570D-F390-097A-83FE-FB9C9CD92EA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724144" y="6356350"/>
            <a:ext cx="4114800" cy="365125"/>
          </a:xfrm>
        </p:spPr>
        <p:txBody>
          <a:bodyPr rtlCol="0"/>
          <a:lstStyle/>
          <a:p>
            <a:pPr rtl="0"/>
            <a:r>
              <a:rPr lang="ru"/>
              <a:t>Заголовок презентации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D119F3A-839F-70D5-1136-F47387FBF61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635996" y="6356350"/>
            <a:ext cx="784860" cy="365125"/>
          </a:xfrm>
        </p:spPr>
        <p:txBody>
          <a:bodyPr rtlCol="0"/>
          <a:lstStyle/>
          <a:p>
            <a:pPr rtl="0"/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377048F4-9454-D035-3356-DD623DFCEE42}"/>
              </a:ext>
            </a:extLst>
          </p:cNvPr>
          <p:cNvSpPr/>
          <p:nvPr userDrawn="1"/>
        </p:nvSpPr>
        <p:spPr>
          <a:xfrm rot="5400000">
            <a:off x="1361771" y="3406143"/>
            <a:ext cx="6857999" cy="45719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04209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 с подзаголовком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4">
            <a:extLst>
              <a:ext uri="{FF2B5EF4-FFF2-40B4-BE49-F238E27FC236}">
                <a16:creationId xmlns:a16="http://schemas.microsoft.com/office/drawing/2014/main" id="{68B802A0-174F-ED42-DB3C-30B25D7D20B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solidFill>
            <a:schemeClr val="tx1">
              <a:lumMod val="50000"/>
              <a:lumOff val="50000"/>
            </a:schemeClr>
          </a:solidFill>
        </p:spPr>
        <p:txBody>
          <a:bodyPr rtlCol="0"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C5682FAF-43FC-D4B4-4D6A-E5D70198C12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7048" y="2276856"/>
            <a:ext cx="9144000" cy="1508760"/>
          </a:xfrm>
          <a:noFill/>
        </p:spPr>
        <p:txBody>
          <a:bodyPr rtlCol="0" anchor="ctr">
            <a:no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ru"/>
          </a:p>
        </p:txBody>
      </p:sp>
      <p:sp>
        <p:nvSpPr>
          <p:cNvPr id="2" name="Подзаголовок 2">
            <a:extLst>
              <a:ext uri="{FF2B5EF4-FFF2-40B4-BE49-F238E27FC236}">
                <a16:creationId xmlns:a16="http://schemas.microsoft.com/office/drawing/2014/main" id="{FB724EDC-0FF4-BC78-C7CF-5B31189CBF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7048" y="3858768"/>
            <a:ext cx="9144000" cy="841248"/>
          </a:xfrm>
          <a:noFill/>
        </p:spPr>
        <p:txBody>
          <a:bodyPr rtlCol="0" anchor="t"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/>
              <a:t>Образец подзаголовка</a:t>
            </a:r>
            <a:endParaRPr lang="ru"/>
          </a:p>
        </p:txBody>
      </p:sp>
    </p:spTree>
    <p:extLst>
      <p:ext uri="{BB962C8B-B14F-4D97-AF65-F5344CB8AC3E}">
        <p14:creationId xmlns:p14="http://schemas.microsoft.com/office/powerpoint/2010/main" val="1939118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элемента содержимого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A6865A83-7754-90AF-ABA5-0759C2C74767}"/>
              </a:ext>
            </a:extLst>
          </p:cNvPr>
          <p:cNvSpPr/>
          <p:nvPr userDrawn="1"/>
        </p:nvSpPr>
        <p:spPr>
          <a:xfrm>
            <a:off x="-1" y="0"/>
            <a:ext cx="12188952" cy="20482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10998D-17F5-CC68-2E37-9789F050BF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2688" y="228600"/>
            <a:ext cx="9528048" cy="1600200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ru"/>
          </a:p>
        </p:txBody>
      </p:sp>
      <p:sp>
        <p:nvSpPr>
          <p:cNvPr id="9" name="Местозаполнитель содержимого 8">
            <a:extLst>
              <a:ext uri="{FF2B5EF4-FFF2-40B4-BE49-F238E27FC236}">
                <a16:creationId xmlns:a16="http://schemas.microsoft.com/office/drawing/2014/main" id="{1DBC944E-6F68-C409-3596-8B6F50E09B9B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32688" y="2523744"/>
            <a:ext cx="4864608" cy="3694176"/>
          </a:xfrm>
        </p:spPr>
        <p:txBody>
          <a:bodyPr rtlCol="0"/>
          <a:lstStyle>
            <a:lvl1pPr marL="0" indent="0">
              <a:spcAft>
                <a:spcPts val="0"/>
              </a:spcAft>
              <a:buClr>
                <a:schemeClr val="accent2"/>
              </a:buClr>
              <a:buNone/>
              <a:defRPr sz="2400">
                <a:solidFill>
                  <a:schemeClr val="tx2">
                    <a:lumMod val="25000"/>
                  </a:schemeClr>
                </a:solidFill>
              </a:defRPr>
            </a:lvl1pPr>
            <a:lvl2pPr marL="228600">
              <a:spcBef>
                <a:spcPts val="1000"/>
              </a:spcBef>
              <a:buClr>
                <a:schemeClr val="accent2"/>
              </a:buClr>
              <a:defRPr sz="2400">
                <a:solidFill>
                  <a:schemeClr val="tx2">
                    <a:lumMod val="25000"/>
                  </a:schemeClr>
                </a:solidFill>
              </a:defRPr>
            </a:lvl2pPr>
            <a:lvl3pPr marL="685800">
              <a:buClr>
                <a:schemeClr val="accent2"/>
              </a:buClr>
              <a:defRPr sz="2000">
                <a:solidFill>
                  <a:schemeClr val="tx2">
                    <a:lumMod val="25000"/>
                  </a:schemeClr>
                </a:solidFill>
              </a:defRPr>
            </a:lvl3pPr>
            <a:lvl4pPr marL="1143000">
              <a:buClr>
                <a:schemeClr val="accent2"/>
              </a:buClr>
              <a:defRPr sz="1800">
                <a:solidFill>
                  <a:schemeClr val="tx2">
                    <a:lumMod val="25000"/>
                  </a:schemeClr>
                </a:solidFill>
              </a:defRPr>
            </a:lvl4pPr>
            <a:lvl5pPr marL="1600200">
              <a:buClr>
                <a:schemeClr val="accent2"/>
              </a:buClr>
              <a:defRPr sz="1600">
                <a:solidFill>
                  <a:schemeClr val="tx2">
                    <a:lumMod val="25000"/>
                  </a:schemeClr>
                </a:solidFill>
              </a:defRPr>
            </a:lvl5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"/>
          </a:p>
        </p:txBody>
      </p:sp>
      <p:sp>
        <p:nvSpPr>
          <p:cNvPr id="11" name="Объект 8">
            <a:extLst>
              <a:ext uri="{FF2B5EF4-FFF2-40B4-BE49-F238E27FC236}">
                <a16:creationId xmlns:a16="http://schemas.microsoft.com/office/drawing/2014/main" id="{450D1A9C-4404-2909-F0C4-B7571474C94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684264" y="2523744"/>
            <a:ext cx="4864608" cy="3694176"/>
          </a:xfrm>
        </p:spPr>
        <p:txBody>
          <a:bodyPr rtlCol="0"/>
          <a:lstStyle>
            <a:lvl1pPr marL="0" indent="0">
              <a:spcAft>
                <a:spcPts val="0"/>
              </a:spcAft>
              <a:buClr>
                <a:schemeClr val="accent2"/>
              </a:buClr>
              <a:buNone/>
              <a:defRPr sz="2400">
                <a:solidFill>
                  <a:schemeClr val="tx2">
                    <a:lumMod val="25000"/>
                  </a:schemeClr>
                </a:solidFill>
              </a:defRPr>
            </a:lvl1pPr>
            <a:lvl2pPr marL="228600">
              <a:spcBef>
                <a:spcPts val="1000"/>
              </a:spcBef>
              <a:buClr>
                <a:schemeClr val="accent2"/>
              </a:buClr>
              <a:defRPr sz="2400">
                <a:solidFill>
                  <a:schemeClr val="tx2">
                    <a:lumMod val="25000"/>
                  </a:schemeClr>
                </a:solidFill>
              </a:defRPr>
            </a:lvl2pPr>
            <a:lvl3pPr marL="685800">
              <a:buClr>
                <a:schemeClr val="accent2"/>
              </a:buClr>
              <a:defRPr sz="2000">
                <a:solidFill>
                  <a:schemeClr val="tx2">
                    <a:lumMod val="25000"/>
                  </a:schemeClr>
                </a:solidFill>
              </a:defRPr>
            </a:lvl3pPr>
            <a:lvl4pPr marL="1143000">
              <a:buClr>
                <a:schemeClr val="accent2"/>
              </a:buClr>
              <a:defRPr sz="1800">
                <a:solidFill>
                  <a:schemeClr val="tx2">
                    <a:lumMod val="25000"/>
                  </a:schemeClr>
                </a:solidFill>
              </a:defRPr>
            </a:lvl4pPr>
            <a:lvl5pPr marL="1600200">
              <a:buClr>
                <a:schemeClr val="accent2"/>
              </a:buClr>
              <a:defRPr sz="1600">
                <a:solidFill>
                  <a:schemeClr val="tx2">
                    <a:lumMod val="25000"/>
                  </a:schemeClr>
                </a:solidFill>
              </a:defRPr>
            </a:lvl5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"/>
          </a:p>
        </p:txBody>
      </p:sp>
      <p:sp>
        <p:nvSpPr>
          <p:cNvPr id="3" name="Местозаполнитель нижнего колонтитула 2">
            <a:extLst>
              <a:ext uri="{FF2B5EF4-FFF2-40B4-BE49-F238E27FC236}">
                <a16:creationId xmlns:a16="http://schemas.microsoft.com/office/drawing/2014/main" id="{03FE570D-F390-097A-83FE-FB9C9CD92EA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932688" y="6356350"/>
            <a:ext cx="4114800" cy="365125"/>
          </a:xfrm>
        </p:spPr>
        <p:txBody>
          <a:bodyPr rtlCol="0"/>
          <a:lstStyle/>
          <a:p>
            <a:pPr rtl="0"/>
            <a:r>
              <a:rPr lang="ru"/>
              <a:t>Заголовок презентации</a:t>
            </a:r>
          </a:p>
        </p:txBody>
      </p:sp>
      <p:sp>
        <p:nvSpPr>
          <p:cNvPr id="4" name="Местозаполнитель номера слайда 3">
            <a:extLst>
              <a:ext uri="{FF2B5EF4-FFF2-40B4-BE49-F238E27FC236}">
                <a16:creationId xmlns:a16="http://schemas.microsoft.com/office/drawing/2014/main" id="{3D119F3A-839F-70D5-1136-F47387FBF61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635996" y="6356350"/>
            <a:ext cx="784860" cy="365125"/>
          </a:xfrm>
        </p:spPr>
        <p:txBody>
          <a:bodyPr rtlCol="0"/>
          <a:lstStyle/>
          <a:p>
            <a:pPr rtl="0"/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Графический объект 7">
            <a:extLst>
              <a:ext uri="{FF2B5EF4-FFF2-40B4-BE49-F238E27FC236}">
                <a16:creationId xmlns:a16="http://schemas.microsoft.com/office/drawing/2014/main" id="{D1885D14-9B48-E0B1-43FF-B19F5005FDA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b="32292"/>
          <a:stretch/>
        </p:blipFill>
        <p:spPr>
          <a:xfrm>
            <a:off x="8472405" y="132047"/>
            <a:ext cx="3848748" cy="1913728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CD7ECFC8-50F2-4F2A-960A-F4F79E198620}"/>
              </a:ext>
            </a:extLst>
          </p:cNvPr>
          <p:cNvSpPr/>
          <p:nvPr userDrawn="1"/>
        </p:nvSpPr>
        <p:spPr>
          <a:xfrm>
            <a:off x="0" y="2022420"/>
            <a:ext cx="12192000" cy="45719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0989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два элемента содержимог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Графический объект 10">
            <a:extLst>
              <a:ext uri="{FF2B5EF4-FFF2-40B4-BE49-F238E27FC236}">
                <a16:creationId xmlns:a16="http://schemas.microsoft.com/office/drawing/2014/main" id="{B7F52C37-6A33-FD57-31EC-516F581DF13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7420" b="36176"/>
          <a:stretch/>
        </p:blipFill>
        <p:spPr>
          <a:xfrm>
            <a:off x="0" y="2510651"/>
            <a:ext cx="2841744" cy="4347350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A6865A83-7754-90AF-ABA5-0759C2C74767}"/>
              </a:ext>
            </a:extLst>
          </p:cNvPr>
          <p:cNvSpPr/>
          <p:nvPr userDrawn="1"/>
        </p:nvSpPr>
        <p:spPr>
          <a:xfrm>
            <a:off x="7397496" y="0"/>
            <a:ext cx="479094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10998D-17F5-CC68-2E37-9789F050BF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1584" y="1408176"/>
            <a:ext cx="3392424" cy="4014216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ru"/>
          </a:p>
        </p:txBody>
      </p:sp>
      <p:sp>
        <p:nvSpPr>
          <p:cNvPr id="9" name="Местозаполнитель содержимого 8">
            <a:extLst>
              <a:ext uri="{FF2B5EF4-FFF2-40B4-BE49-F238E27FC236}">
                <a16:creationId xmlns:a16="http://schemas.microsoft.com/office/drawing/2014/main" id="{1DBC944E-6F68-C409-3596-8B6F50E09B9B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32688" y="685800"/>
            <a:ext cx="5276088" cy="1563624"/>
          </a:xfrm>
        </p:spPr>
        <p:txBody>
          <a:bodyPr rtlCol="0">
            <a:noAutofit/>
          </a:bodyPr>
          <a:lstStyle>
            <a:lvl1pPr marL="457200" indent="-4572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Font typeface="+mj-lt"/>
              <a:buAutoNum type="arabicPeriod"/>
              <a:defRPr sz="2400">
                <a:solidFill>
                  <a:schemeClr val="tx2">
                    <a:lumMod val="25000"/>
                  </a:schemeClr>
                </a:solidFill>
              </a:defRPr>
            </a:lvl1pPr>
            <a:lvl2pPr marL="914400" indent="-457200">
              <a:buClr>
                <a:schemeClr val="accent2"/>
              </a:buClr>
              <a:buFont typeface="+mj-lt"/>
              <a:buAutoNum type="alphaLcPeriod"/>
              <a:defRPr sz="2400">
                <a:solidFill>
                  <a:schemeClr val="tx2">
                    <a:lumMod val="25000"/>
                  </a:schemeClr>
                </a:solidFill>
              </a:defRPr>
            </a:lvl2pPr>
            <a:lvl3pPr marL="1371600" indent="-457200">
              <a:buClr>
                <a:schemeClr val="accent2"/>
              </a:buClr>
              <a:buFont typeface="+mj-lt"/>
              <a:buAutoNum type="romanLcPeriod"/>
              <a:defRPr sz="2000">
                <a:solidFill>
                  <a:schemeClr val="tx2">
                    <a:lumMod val="25000"/>
                  </a:schemeClr>
                </a:solidFill>
              </a:defRPr>
            </a:lvl3pPr>
            <a:lvl4pPr marL="1714500" indent="-342900">
              <a:buClr>
                <a:schemeClr val="accent2"/>
              </a:buClr>
              <a:buFont typeface="+mj-lt"/>
              <a:buAutoNum type="arabicParenR"/>
              <a:defRPr sz="1800">
                <a:solidFill>
                  <a:schemeClr val="tx2">
                    <a:lumMod val="25000"/>
                  </a:schemeClr>
                </a:solidFill>
              </a:defRPr>
            </a:lvl4pPr>
            <a:lvl5pPr marL="2171700" indent="-342900">
              <a:buClr>
                <a:schemeClr val="accent2"/>
              </a:buClr>
              <a:buFont typeface="+mj-lt"/>
              <a:buAutoNum type="alphaLcParenR"/>
              <a:defRPr sz="1600">
                <a:solidFill>
                  <a:schemeClr val="tx2">
                    <a:lumMod val="25000"/>
                  </a:schemeClr>
                </a:solidFill>
              </a:defRPr>
            </a:lvl5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"/>
          </a:p>
        </p:txBody>
      </p:sp>
      <p:sp>
        <p:nvSpPr>
          <p:cNvPr id="10" name="Объект 8">
            <a:extLst>
              <a:ext uri="{FF2B5EF4-FFF2-40B4-BE49-F238E27FC236}">
                <a16:creationId xmlns:a16="http://schemas.microsoft.com/office/drawing/2014/main" id="{EC526101-2775-A309-0B4A-DB278C3974D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932688" y="2697480"/>
            <a:ext cx="5276088" cy="3483864"/>
          </a:xfrm>
        </p:spPr>
        <p:txBody>
          <a:bodyPr rtlCol="0"/>
          <a:lstStyle>
            <a:lvl1pPr marL="0" indent="0">
              <a:spcAft>
                <a:spcPts val="0"/>
              </a:spcAft>
              <a:buClr>
                <a:schemeClr val="accent2"/>
              </a:buClr>
              <a:buNone/>
              <a:defRPr sz="2400">
                <a:solidFill>
                  <a:schemeClr val="tx2">
                    <a:lumMod val="25000"/>
                  </a:schemeClr>
                </a:solidFill>
              </a:defRPr>
            </a:lvl1pPr>
            <a:lvl2pPr marL="228600">
              <a:spcBef>
                <a:spcPts val="1000"/>
              </a:spcBef>
              <a:buClr>
                <a:schemeClr val="accent2"/>
              </a:buClr>
              <a:defRPr sz="2400">
                <a:solidFill>
                  <a:schemeClr val="tx2">
                    <a:lumMod val="25000"/>
                  </a:schemeClr>
                </a:solidFill>
              </a:defRPr>
            </a:lvl2pPr>
            <a:lvl3pPr marL="685800">
              <a:buClr>
                <a:schemeClr val="accent2"/>
              </a:buClr>
              <a:defRPr sz="1800">
                <a:solidFill>
                  <a:schemeClr val="tx2">
                    <a:lumMod val="25000"/>
                  </a:schemeClr>
                </a:solidFill>
              </a:defRPr>
            </a:lvl3pPr>
            <a:lvl4pPr marL="1143000">
              <a:buClr>
                <a:schemeClr val="accent2"/>
              </a:buClr>
              <a:defRPr sz="1600">
                <a:solidFill>
                  <a:schemeClr val="tx2">
                    <a:lumMod val="25000"/>
                  </a:schemeClr>
                </a:solidFill>
              </a:defRPr>
            </a:lvl4pPr>
            <a:lvl5pPr marL="1600200">
              <a:buClr>
                <a:schemeClr val="accent2"/>
              </a:buClr>
              <a:defRPr sz="1400">
                <a:solidFill>
                  <a:schemeClr val="tx2">
                    <a:lumMod val="25000"/>
                  </a:schemeClr>
                </a:solidFill>
              </a:defRPr>
            </a:lvl5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"/>
          </a:p>
        </p:txBody>
      </p:sp>
      <p:sp>
        <p:nvSpPr>
          <p:cNvPr id="3" name="Местозаполнитель нижнего колонтитула 2">
            <a:extLst>
              <a:ext uri="{FF2B5EF4-FFF2-40B4-BE49-F238E27FC236}">
                <a16:creationId xmlns:a16="http://schemas.microsoft.com/office/drawing/2014/main" id="{03FE570D-F390-097A-83FE-FB9C9CD92EA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932688" y="6356350"/>
            <a:ext cx="4114800" cy="365125"/>
          </a:xfrm>
        </p:spPr>
        <p:txBody>
          <a:bodyPr rtlCol="0"/>
          <a:lstStyle/>
          <a:p>
            <a:pPr rtl="0"/>
            <a:r>
              <a:rPr lang="ru"/>
              <a:t>Заголовок презентации</a:t>
            </a:r>
          </a:p>
        </p:txBody>
      </p:sp>
      <p:sp>
        <p:nvSpPr>
          <p:cNvPr id="4" name="Местозаполнитель номера слайда 3">
            <a:extLst>
              <a:ext uri="{FF2B5EF4-FFF2-40B4-BE49-F238E27FC236}">
                <a16:creationId xmlns:a16="http://schemas.microsoft.com/office/drawing/2014/main" id="{3D119F3A-839F-70D5-1136-F47387FBF61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635996" y="6356350"/>
            <a:ext cx="784860" cy="365125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2" name="Графический объект 11">
            <a:extLst>
              <a:ext uri="{FF2B5EF4-FFF2-40B4-BE49-F238E27FC236}">
                <a16:creationId xmlns:a16="http://schemas.microsoft.com/office/drawing/2014/main" id="{45719EF3-43BC-5F74-7396-273F72ED3C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b="32292"/>
          <a:stretch/>
        </p:blipFill>
        <p:spPr>
          <a:xfrm>
            <a:off x="8001534" y="4944272"/>
            <a:ext cx="3848748" cy="1913728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137D205C-32E5-5A54-8D89-CB56198B06E5}"/>
              </a:ext>
            </a:extLst>
          </p:cNvPr>
          <p:cNvSpPr/>
          <p:nvPr userDrawn="1"/>
        </p:nvSpPr>
        <p:spPr>
          <a:xfrm rot="5400000">
            <a:off x="3949200" y="3406143"/>
            <a:ext cx="6857999" cy="45719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71824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содержимое с изображение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Графический объект 11">
            <a:extLst>
              <a:ext uri="{FF2B5EF4-FFF2-40B4-BE49-F238E27FC236}">
                <a16:creationId xmlns:a16="http://schemas.microsoft.com/office/drawing/2014/main" id="{516D97AE-EB24-C3DA-21A1-E8EE4631ACE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t="2118" r="47395" b="22709"/>
          <a:stretch/>
        </p:blipFill>
        <p:spPr>
          <a:xfrm flipH="1">
            <a:off x="4448831" y="805912"/>
            <a:ext cx="1464735" cy="4961437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5CBF43B9-3946-05E6-521F-EE4BB59B49D0}"/>
              </a:ext>
            </a:extLst>
          </p:cNvPr>
          <p:cNvSpPr/>
          <p:nvPr userDrawn="1"/>
        </p:nvSpPr>
        <p:spPr>
          <a:xfrm>
            <a:off x="4434840" y="0"/>
            <a:ext cx="45719" cy="6858000"/>
          </a:xfrm>
          <a:prstGeom prst="rect">
            <a:avLst/>
          </a:prstGeom>
          <a:solidFill>
            <a:schemeClr val="tx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/>
          </a:p>
        </p:txBody>
      </p:sp>
      <p:sp>
        <p:nvSpPr>
          <p:cNvPr id="11" name="Заголовок 1">
            <a:extLst>
              <a:ext uri="{FF2B5EF4-FFF2-40B4-BE49-F238E27FC236}">
                <a16:creationId xmlns:a16="http://schemas.microsoft.com/office/drawing/2014/main" id="{E14DEF57-E0D6-D7CA-5D3C-FC97EAB062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3792" y="557784"/>
            <a:ext cx="6419088" cy="1929384"/>
          </a:xfrm>
        </p:spPr>
        <p:txBody>
          <a:bodyPr rtlCol="0" anchor="b">
            <a:normAutofit/>
          </a:bodyPr>
          <a:lstStyle>
            <a:lvl1pPr algn="ctr">
              <a:defRPr sz="4400"/>
            </a:lvl1pPr>
          </a:lstStyle>
          <a:p>
            <a:pPr rtl="0"/>
            <a:r>
              <a:rPr lang="ru-RU"/>
              <a:t>Образец заголовка</a:t>
            </a:r>
            <a:endParaRPr lang="ru"/>
          </a:p>
        </p:txBody>
      </p:sp>
      <p:sp>
        <p:nvSpPr>
          <p:cNvPr id="8" name="Замещающая рамка рисунка 6">
            <a:extLst>
              <a:ext uri="{FF2B5EF4-FFF2-40B4-BE49-F238E27FC236}">
                <a16:creationId xmlns:a16="http://schemas.microsoft.com/office/drawing/2014/main" id="{930B4666-31C5-1F2B-27D9-2A9F6EC970D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4434464" cy="6858000"/>
          </a:xfrm>
        </p:spPr>
        <p:txBody>
          <a:bodyPr rtlCol="0"/>
          <a:lstStyle>
            <a:lvl1pPr marL="0" indent="0">
              <a:buNone/>
              <a:defRPr/>
            </a:lvl1pPr>
          </a:lstStyle>
          <a:p>
            <a:pPr rtl="0"/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9" name="Объект 8">
            <a:extLst>
              <a:ext uri="{FF2B5EF4-FFF2-40B4-BE49-F238E27FC236}">
                <a16:creationId xmlns:a16="http://schemas.microsoft.com/office/drawing/2014/main" id="{1DBC944E-6F68-C409-3596-8B6F50E09B9B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193792" y="3328416"/>
            <a:ext cx="6419088" cy="2441448"/>
          </a:xfrm>
        </p:spPr>
        <p:txBody>
          <a:bodyPr rtlCol="0"/>
          <a:lstStyle>
            <a:lvl1pPr marL="0" indent="0" algn="ctr">
              <a:lnSpc>
                <a:spcPct val="90000"/>
              </a:lnSpc>
              <a:spcAft>
                <a:spcPts val="1200"/>
              </a:spcAft>
              <a:buClr>
                <a:schemeClr val="accent2"/>
              </a:buClr>
              <a:buNone/>
              <a:defRPr sz="2400">
                <a:solidFill>
                  <a:schemeClr val="tx2">
                    <a:lumMod val="25000"/>
                  </a:schemeClr>
                </a:solidFill>
              </a:defRPr>
            </a:lvl1pPr>
            <a:lvl2pPr algn="ctr">
              <a:buClr>
                <a:schemeClr val="accent2"/>
              </a:buClr>
              <a:defRPr sz="2000">
                <a:solidFill>
                  <a:schemeClr val="tx2">
                    <a:lumMod val="25000"/>
                  </a:schemeClr>
                </a:solidFill>
              </a:defRPr>
            </a:lvl2pPr>
            <a:lvl3pPr algn="ctr">
              <a:buClr>
                <a:schemeClr val="accent2"/>
              </a:buClr>
              <a:defRPr sz="1800">
                <a:solidFill>
                  <a:schemeClr val="tx2">
                    <a:lumMod val="25000"/>
                  </a:schemeClr>
                </a:solidFill>
              </a:defRPr>
            </a:lvl3pPr>
            <a:lvl4pPr algn="ctr">
              <a:buClr>
                <a:schemeClr val="accent2"/>
              </a:buClr>
              <a:defRPr sz="1600">
                <a:solidFill>
                  <a:schemeClr val="tx2">
                    <a:lumMod val="25000"/>
                  </a:schemeClr>
                </a:solidFill>
              </a:defRPr>
            </a:lvl4pPr>
            <a:lvl5pPr algn="ctr">
              <a:buClr>
                <a:schemeClr val="accent2"/>
              </a:buClr>
              <a:defRPr sz="1400">
                <a:solidFill>
                  <a:schemeClr val="tx2">
                    <a:lumMod val="25000"/>
                  </a:schemeClr>
                </a:solidFill>
              </a:defRPr>
            </a:lvl5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"/>
          </a:p>
        </p:txBody>
      </p:sp>
      <p:sp>
        <p:nvSpPr>
          <p:cNvPr id="3" name="Местозаполнитель нижнего колонтитула 2">
            <a:extLst>
              <a:ext uri="{FF2B5EF4-FFF2-40B4-BE49-F238E27FC236}">
                <a16:creationId xmlns:a16="http://schemas.microsoft.com/office/drawing/2014/main" id="{03FE570D-F390-097A-83FE-FB9C9CD92EA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193792" y="6356350"/>
            <a:ext cx="4114800" cy="365125"/>
          </a:xfrm>
        </p:spPr>
        <p:txBody>
          <a:bodyPr rtlCol="0"/>
          <a:lstStyle/>
          <a:p>
            <a:pPr rtl="0"/>
            <a:r>
              <a:rPr lang="ru"/>
              <a:t>Заголовок презентации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D119F3A-839F-70D5-1136-F47387FBF61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635996" y="6356350"/>
            <a:ext cx="784860" cy="365125"/>
          </a:xfrm>
        </p:spPr>
        <p:txBody>
          <a:bodyPr rtlCol="0"/>
          <a:lstStyle/>
          <a:p>
            <a:pPr rtl="0"/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689EEBF9-800C-88AE-FE83-60B5F47AFC14}"/>
              </a:ext>
            </a:extLst>
          </p:cNvPr>
          <p:cNvCxnSpPr>
            <a:cxnSpLocks/>
          </p:cNvCxnSpPr>
          <p:nvPr userDrawn="1"/>
        </p:nvCxnSpPr>
        <p:spPr>
          <a:xfrm>
            <a:off x="6174481" y="2843389"/>
            <a:ext cx="4376421" cy="0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Изображение 13" descr="Изображение, содержащее текст&#10;&#10;Описание сгенерировано автоматически">
            <a:extLst>
              <a:ext uri="{FF2B5EF4-FFF2-40B4-BE49-F238E27FC236}">
                <a16:creationId xmlns:a16="http://schemas.microsoft.com/office/drawing/2014/main" id="{301D77B6-9ED1-094C-66A3-7D5AB0CDEA4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4042" y="2702904"/>
            <a:ext cx="972078" cy="285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6491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98F9AA-2C87-421D-97C1-B4248DFDC2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381000"/>
            <a:ext cx="11430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E98FC63-C8D2-4CE6-A3F1-EE8ED24590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1000" y="1825625"/>
            <a:ext cx="114300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"/>
              <a:t>Щелкните, чтобы изменить стили текста образца слайда</a:t>
            </a:r>
          </a:p>
          <a:p>
            <a:pPr lvl="1" rtl="0"/>
            <a:r>
              <a:rPr lang="ru"/>
              <a:t>Второй уровень</a:t>
            </a:r>
          </a:p>
          <a:p>
            <a:pPr lvl="2" rtl="0"/>
            <a:r>
              <a:rPr lang="ru"/>
              <a:t>Третий уровень</a:t>
            </a:r>
          </a:p>
          <a:p>
            <a:pPr lvl="3" rtl="0"/>
            <a:r>
              <a:rPr lang="ru"/>
              <a:t>Четвертый уровень</a:t>
            </a:r>
          </a:p>
          <a:p>
            <a:pPr lvl="4" rtl="0"/>
            <a:r>
              <a:rPr lang="ru"/>
              <a:t>Пятый уровень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0567522-C3B6-46EB-A361-BEC2510B00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81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1pPr>
          </a:lstStyle>
          <a:p>
            <a:pPr rtl="0"/>
            <a:r>
              <a:rPr lang="ru"/>
              <a:t>Заголовок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DC57CF0-034F-450D-937C-718D5AF1A0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26140" y="6356350"/>
            <a:ext cx="7848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1pPr>
          </a:lstStyle>
          <a:p>
            <a:pPr rtl="0"/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8353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51" r:id="rId3"/>
    <p:sldLayoutId id="2147483676" r:id="rId4"/>
    <p:sldLayoutId id="2147483678" r:id="rId5"/>
    <p:sldLayoutId id="2147483684" r:id="rId6"/>
    <p:sldLayoutId id="2147483677" r:id="rId7"/>
    <p:sldLayoutId id="2147483679" r:id="rId8"/>
    <p:sldLayoutId id="2147483680" r:id="rId9"/>
    <p:sldLayoutId id="2147483681" r:id="rId10"/>
    <p:sldLayoutId id="2147483682" r:id="rId11"/>
    <p:sldLayoutId id="2147483683" r:id="rId12"/>
    <p:sldLayoutId id="2147483685" r:id="rId13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3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2800" kern="1200">
          <a:solidFill>
            <a:schemeClr val="accent3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2400" kern="1200">
          <a:solidFill>
            <a:schemeClr val="accent3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2000" kern="1200">
          <a:solidFill>
            <a:schemeClr val="accent3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accent3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240" userDrawn="1">
          <p15:clr>
            <a:srgbClr val="547EBF"/>
          </p15:clr>
        </p15:guide>
        <p15:guide id="4" orient="horz" pos="240" userDrawn="1">
          <p15:clr>
            <a:srgbClr val="547EBF"/>
          </p15:clr>
        </p15:guide>
        <p15:guide id="5" pos="7440" userDrawn="1">
          <p15:clr>
            <a:srgbClr val="547EBF"/>
          </p15:clr>
        </p15:guide>
        <p15:guide id="6" orient="horz" pos="4080" userDrawn="1">
          <p15:clr>
            <a:srgbClr val="547EBF"/>
          </p15:clr>
        </p15:guide>
        <p15:guide id="7" pos="3960" userDrawn="1">
          <p15:clr>
            <a:srgbClr val="547EBF"/>
          </p15:clr>
        </p15:guide>
        <p15:guide id="8" pos="3720" userDrawn="1">
          <p15:clr>
            <a:srgbClr val="547EBF"/>
          </p15:clr>
        </p15:guide>
        <p15:guide id="9" pos="2112" userDrawn="1">
          <p15:clr>
            <a:srgbClr val="547EBF"/>
          </p15:clr>
        </p15:guide>
        <p15:guide id="10" pos="1848" userDrawn="1">
          <p15:clr>
            <a:srgbClr val="547EBF"/>
          </p15:clr>
        </p15:guide>
        <p15:guide id="11" pos="5568" userDrawn="1">
          <p15:clr>
            <a:srgbClr val="547EBF"/>
          </p15:clr>
        </p15:guide>
        <p15:guide id="12" pos="5832" userDrawn="1">
          <p15:clr>
            <a:srgbClr val="547EBF"/>
          </p15:clr>
        </p15:guide>
        <p15:guide id="13" pos="4968" userDrawn="1">
          <p15:clr>
            <a:srgbClr val="9FCC3B"/>
          </p15:clr>
        </p15:guide>
        <p15:guide id="14" pos="5208" userDrawn="1">
          <p15:clr>
            <a:srgbClr val="9FCC3B"/>
          </p15:clr>
        </p15:guide>
        <p15:guide id="15" pos="2712" userDrawn="1">
          <p15:clr>
            <a:srgbClr val="9FCC3B"/>
          </p15:clr>
        </p15:guide>
        <p15:guide id="16" pos="2472" userDrawn="1">
          <p15:clr>
            <a:srgbClr val="9FCC3B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microsoft.com/office/2007/relationships/hdphoto" Target="../media/hdphoto4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6.jpeg"/><Relationship Id="rId4" Type="http://schemas.microsoft.com/office/2007/relationships/hdphoto" Target="../media/hdphoto4.wdp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7.jpeg"/><Relationship Id="rId4" Type="http://schemas.microsoft.com/office/2007/relationships/hdphoto" Target="../media/hdphoto4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8.png"/><Relationship Id="rId4" Type="http://schemas.microsoft.com/office/2007/relationships/hdphoto" Target="../media/hdphoto4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sv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2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3.jpeg"/><Relationship Id="rId4" Type="http://schemas.microsoft.com/office/2007/relationships/hdphoto" Target="../media/hdphoto4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4.jpeg"/><Relationship Id="rId4" Type="http://schemas.microsoft.com/office/2007/relationships/hdphoto" Target="../media/hdphoto4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5.jpeg"/><Relationship Id="rId4" Type="http://schemas.microsoft.com/office/2007/relationships/hdphoto" Target="../media/hdphoto4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efizika.ru/html5/248/index.html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openxmlformats.org/officeDocument/2006/relationships/hyperlink" Target="https://efizika.ru/html5/37/index.htm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8132BB6-E8AD-DE48-EC4D-D3757D7605E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2373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AD6F06-8FCB-D6BB-82C7-B7D73D1604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>
            <a:extLst>
              <a:ext uri="{FF2B5EF4-FFF2-40B4-BE49-F238E27FC236}">
                <a16:creationId xmlns:a16="http://schemas.microsoft.com/office/drawing/2014/main" id="{4F07D21E-0F35-C455-B3AA-64102227F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17317"/>
            <a:ext cx="7937771" cy="2329581"/>
          </a:xfrm>
          <a:noFill/>
        </p:spPr>
        <p:txBody>
          <a:bodyPr rtlCol="0">
            <a:noAutofit/>
          </a:bodyPr>
          <a:lstStyle/>
          <a:p>
            <a:pPr rtl="0"/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 точно: силой магнетизма</a:t>
            </a:r>
            <a:b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Стихов российских механизма</a:t>
            </a:r>
            <a:b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Едва в то время не постиг</a:t>
            </a:r>
            <a:b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Мой бестолковый ученик</a:t>
            </a:r>
            <a:endParaRPr lang="ru" dirty="0"/>
          </a:p>
        </p:txBody>
      </p:sp>
      <p:pic>
        <p:nvPicPr>
          <p:cNvPr id="9" name="Замещающая рамка рисунка 5" descr="Купа оранжевых цветов">
            <a:extLst>
              <a:ext uri="{FF2B5EF4-FFF2-40B4-BE49-F238E27FC236}">
                <a16:creationId xmlns:a16="http://schemas.microsoft.com/office/drawing/2014/main" id="{AC3FB993-3D0C-FA92-E60A-6C2034F1AB0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screen">
            <a:alphaModFix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6501"/>
                    </a14:imgEffect>
                    <a14:imgEffect>
                      <a14:saturation sat="6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54488" y="0"/>
            <a:ext cx="4434464" cy="6858000"/>
          </a:xfrm>
          <a:solidFill>
            <a:schemeClr val="bg1">
              <a:lumMod val="95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208197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FD5A40-7246-1757-48F9-24C2296AE6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>
            <a:extLst>
              <a:ext uri="{FF2B5EF4-FFF2-40B4-BE49-F238E27FC236}">
                <a16:creationId xmlns:a16="http://schemas.microsoft.com/office/drawing/2014/main" id="{AD6DD696-3A1C-4BA9-E95A-5EF75D3ED1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17317"/>
            <a:ext cx="7937771" cy="2329581"/>
          </a:xfrm>
          <a:noFill/>
        </p:spPr>
        <p:txBody>
          <a:bodyPr rtlCol="0">
            <a:noAutofit/>
          </a:bodyPr>
          <a:lstStyle/>
          <a:p>
            <a:pPr rtl="0"/>
            <a:endParaRPr lang="ru" dirty="0"/>
          </a:p>
        </p:txBody>
      </p:sp>
      <p:pic>
        <p:nvPicPr>
          <p:cNvPr id="9" name="Замещающая рамка рисунка 5" descr="Купа оранжевых цветов">
            <a:extLst>
              <a:ext uri="{FF2B5EF4-FFF2-40B4-BE49-F238E27FC236}">
                <a16:creationId xmlns:a16="http://schemas.microsoft.com/office/drawing/2014/main" id="{8D9EB188-29B5-2B3F-BE0B-6E795049B90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screen">
            <a:alphaModFix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6501"/>
                    </a14:imgEffect>
                    <a14:imgEffect>
                      <a14:saturation sat="6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54488" y="0"/>
            <a:ext cx="4434464" cy="6858000"/>
          </a:xfrm>
          <a:solidFill>
            <a:schemeClr val="bg1">
              <a:lumMod val="95000"/>
            </a:schemeClr>
          </a:solidFill>
        </p:spPr>
      </p:pic>
      <p:pic>
        <p:nvPicPr>
          <p:cNvPr id="3074" name="Picture 2" descr="Picture background">
            <a:extLst>
              <a:ext uri="{FF2B5EF4-FFF2-40B4-BE49-F238E27FC236}">
                <a16:creationId xmlns:a16="http://schemas.microsoft.com/office/drawing/2014/main" id="{6BE61218-0E21-7F33-C00C-E4A94F5CDA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1788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11897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56A6B2-D878-F232-70E4-E29B1834CE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34773AD-701A-16A9-4907-1F0EB3F0903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59366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B5F9D5-89FB-8BD5-D1A6-DD9207D771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>
            <a:extLst>
              <a:ext uri="{FF2B5EF4-FFF2-40B4-BE49-F238E27FC236}">
                <a16:creationId xmlns:a16="http://schemas.microsoft.com/office/drawing/2014/main" id="{42CAF709-0A51-C204-1BC6-4B33C0A071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17317"/>
            <a:ext cx="7937771" cy="2329581"/>
          </a:xfrm>
          <a:noFill/>
        </p:spPr>
        <p:txBody>
          <a:bodyPr rtlCol="0">
            <a:noAutofit/>
          </a:bodyPr>
          <a:lstStyle/>
          <a:p>
            <a:pPr rtl="0"/>
            <a:endParaRPr lang="ru" dirty="0"/>
          </a:p>
        </p:txBody>
      </p:sp>
      <p:pic>
        <p:nvPicPr>
          <p:cNvPr id="9" name="Замещающая рамка рисунка 5" descr="Купа оранжевых цветов">
            <a:extLst>
              <a:ext uri="{FF2B5EF4-FFF2-40B4-BE49-F238E27FC236}">
                <a16:creationId xmlns:a16="http://schemas.microsoft.com/office/drawing/2014/main" id="{721104C0-0A75-1E84-26AD-4860708B4BC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screen">
            <a:alphaModFix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6501"/>
                    </a14:imgEffect>
                    <a14:imgEffect>
                      <a14:saturation sat="6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54488" y="0"/>
            <a:ext cx="4434464" cy="6858000"/>
          </a:xfrm>
          <a:solidFill>
            <a:schemeClr val="bg1">
              <a:lumMod val="95000"/>
            </a:schemeClr>
          </a:solidFill>
        </p:spPr>
      </p:pic>
      <p:pic>
        <p:nvPicPr>
          <p:cNvPr id="4098" name="Picture 2" descr="Picture background">
            <a:extLst>
              <a:ext uri="{FF2B5EF4-FFF2-40B4-BE49-F238E27FC236}">
                <a16:creationId xmlns:a16="http://schemas.microsoft.com/office/drawing/2014/main" id="{011B8E3A-9382-3211-F105-C0AE33E7E9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9011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9710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CAB419-5E33-7AD9-403F-0B9932A645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>
            <a:extLst>
              <a:ext uri="{FF2B5EF4-FFF2-40B4-BE49-F238E27FC236}">
                <a16:creationId xmlns:a16="http://schemas.microsoft.com/office/drawing/2014/main" id="{5DB031F9-38F7-821F-AA27-88A9B9D971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17317"/>
            <a:ext cx="7937771" cy="2329581"/>
          </a:xfrm>
          <a:noFill/>
        </p:spPr>
        <p:txBody>
          <a:bodyPr rtlCol="0">
            <a:noAutofit/>
          </a:bodyPr>
          <a:lstStyle/>
          <a:p>
            <a:pPr rtl="0"/>
            <a:endParaRPr lang="ru" dirty="0"/>
          </a:p>
        </p:txBody>
      </p:sp>
      <p:pic>
        <p:nvPicPr>
          <p:cNvPr id="9" name="Замещающая рамка рисунка 5" descr="Купа оранжевых цветов">
            <a:extLst>
              <a:ext uri="{FF2B5EF4-FFF2-40B4-BE49-F238E27FC236}">
                <a16:creationId xmlns:a16="http://schemas.microsoft.com/office/drawing/2014/main" id="{A61A4989-D7B6-96F5-B321-689D65C24B3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screen">
            <a:alphaModFix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6501"/>
                    </a14:imgEffect>
                    <a14:imgEffect>
                      <a14:saturation sat="6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54488" y="0"/>
            <a:ext cx="4434464" cy="6858000"/>
          </a:xfrm>
          <a:solidFill>
            <a:schemeClr val="bg1">
              <a:lumMod val="95000"/>
            </a:schemeClr>
          </a:solidFill>
        </p:spPr>
      </p:pic>
      <p:pic>
        <p:nvPicPr>
          <p:cNvPr id="2050" name="Picture 2" descr="Picture background">
            <a:extLst>
              <a:ext uri="{FF2B5EF4-FFF2-40B4-BE49-F238E27FC236}">
                <a16:creationId xmlns:a16="http://schemas.microsoft.com/office/drawing/2014/main" id="{0747589A-9CAA-FAAE-D3A7-87C9B26184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422"/>
            <a:ext cx="7620000" cy="6763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39944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Контур Улыбка с лицом сердца со сплошной заливкой">
            <a:extLst>
              <a:ext uri="{FF2B5EF4-FFF2-40B4-BE49-F238E27FC236}">
                <a16:creationId xmlns:a16="http://schemas.microsoft.com/office/drawing/2014/main" id="{FE7BCF22-14B3-74B6-905F-67346886B2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62007" y="734437"/>
            <a:ext cx="4714673" cy="4714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1647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4.07407E-6 L 0.05195 4.07407E-6 L 0.08906 -0.03704 L 0.125 4.07407E-6 L 0.17695 4.07407E-6 L 0.17695 0.05208 L 0.21302 0.08888 L 0.17695 0.125 L 0.17695 0.17708 L 0.125 0.17708 L 0.08906 0.21296 L 0.05195 0.17708 L 2.5E-6 0.17708 L 2.5E-6 0.125 L -0.03698 0.08888 L 2.5E-6 0.05208 L 2.5E-6 4.07407E-6 Z " pathEditMode="relative" rAng="0" ptsTypes="AAAAAAAAAAAAAAA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02" y="87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4.07407E-6 L 0.25 4.07407E-6 L 0.25 0.25 L 2.5E-6 0.25 L 2.5E-6 4.07407E-6 Z " pathEditMode="relative" rAng="0" ptsTypes="AAAAA">
                                      <p:cBhvr>
                                        <p:cTn id="1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12 -0.018 0.033 -0.044 0.058 -0.044 C 0.095 -0.044 0.125 -0.017 0.125 0.017 C 0.125 0.028 0.122 0.038 0.116 0.047 C 0.117 0.047 0 0.182 0 0.183 C 0 0.182 -0.117 0.047 -0.116 0.047 C -0.122 0.038 -0.125 0.028 -0.125 0.017 C -0.125 -0.017 -0.095 -0.044 -0.057 -0.044 C -0.033 -0.044 -0.012 -0.018 0 0 Z" pathEditMode="relative" ptsTypes=""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1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2 0.053 0.007 0.127 0.025 0.126 C 0.051 0.126 0.053 -0.122 0.084 -0.123 C 0.112 -0.123 0.097 0.094 0.124 0.093 C 0.152 0.093 0.137 -0.064 0.167 -0.064 C 0.194 -0.064 0.179 0.042 0.203 0.042 C 0.226 0.042 0.214 -0.039 0.235 -0.039 C 0.247 -0.039 0.248 -0.017 0.249 0 E" pathEditMode="relative" ptsTypes="">
                                      <p:cBhvr>
                                        <p:cTn id="2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3 -0.038 0.075 -0.062 0.125 -0.062 C 0.175 -0.062 0.22 -0.038 0.25 0 C 0.22 0.038 0.175 0.062 0.125 0.062 C 0.075 0.062 0.03 0.038 0 0 Z" pathEditMode="relative" ptsTypes="">
                                      <p:cBhvr>
                                        <p:cTn id="3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8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8 0.008 0.017 0.016 0.021 0.026 C 0.025 0.037 0.027 0.05 0.029 0.063 C 0.031 0.076 0.029 0.087 0.027 0.099 C 0.025 0.11 0.022 0.122 0.015 0.132 C 0.009 0.142 -0.001 0.15 -0.012 0.156 C -0.022 0.162 -0.034 0.166 -0.046 0.168 C -0.058 0.17 -0.07 0.17 -0.081 0.168 C -0.093 0.166 -0.104 0.161 -0.113 0.153 C -0.122 0.146 -0.13 0.137 -0.134 0.126 C -0.139 0.116 -0.141 0.102 -0.141 0.091 C -0.142 0.08 -0.141 0.067 -0.136 0.056 C -0.131 0.046 -0.122 0.038 -0.11 0.034 C -0.098 0.031 -0.086 0.035 -0.078 0.042 C -0.071 0.049 -0.066 0.06 -0.065 0.073 C -0.065 0.086 -0.066 0.098 -0.071 0.108 C -0.076 0.118 -0.075 0.12 -0.095 0.133 C -0.113 0.147 -0.131 0.143 -0.142 0.144 C -0.153 0.144 -0.162 0.14 -0.173 0.136 C -0.185 0.131 -0.195 0.122 -0.202 0.114 C -0.209 0.106 -0.212 0.096 -0.216 0.08 C -0.219 0.064 -0.219 0.056 -0.219 0.044 C -0.219 0.032 -0.219 0.02 -0.219 0.008 E" pathEditMode="relative" ptsTypes="">
                                      <p:cBhvr>
                                        <p:cTn id="3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147 L 0.25 0 L 0 0 Z" pathEditMode="relative" ptsTypes="">
                                      <p:cBhvr>
                                        <p:cTn id="3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67 0 L 0.21 0.167 L -0.04 0.167 L 0 0 Z" pathEditMode="relative" ptsTypes="">
                                      <p:cBhvr>
                                        <p:cTn id="4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Замещающая рамка рисунка 4" descr="Букет цветов">
            <a:extLst>
              <a:ext uri="{FF2B5EF4-FFF2-40B4-BE49-F238E27FC236}">
                <a16:creationId xmlns:a16="http://schemas.microsoft.com/office/drawing/2014/main" id="{82C0F469-9EA6-0942-67ED-8D4851C74BF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109000"/>
                    </a14:imgEffect>
                    <a14:imgEffect>
                      <a14:brightnessContrast bright="-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solidFill>
            <a:schemeClr val="bg1">
              <a:lumMod val="95000"/>
            </a:schemeClr>
          </a:solidFill>
        </p:spPr>
      </p:pic>
      <p:sp>
        <p:nvSpPr>
          <p:cNvPr id="12" name="Табличка 11">
            <a:extLst>
              <a:ext uri="{FF2B5EF4-FFF2-40B4-BE49-F238E27FC236}">
                <a16:creationId xmlns:a16="http://schemas.microsoft.com/office/drawing/2014/main" id="{F6C1C551-67AC-029A-A3FE-5521A1CD68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332854" y="1782305"/>
            <a:ext cx="9546956" cy="3270142"/>
          </a:xfrm>
          <a:prstGeom prst="plaque">
            <a:avLst>
              <a:gd name="adj" fmla="val 7602"/>
            </a:avLst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/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327F1579-738B-D9DF-6A9B-98AB5F50D5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33949" y="3605726"/>
            <a:ext cx="5321300" cy="0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Изображение 13">
            <a:extLst>
              <a:ext uri="{FF2B5EF4-FFF2-40B4-BE49-F238E27FC236}">
                <a16:creationId xmlns:a16="http://schemas.microsoft.com/office/drawing/2014/main" id="{E96736DE-5AE2-4B04-69F4-474224408D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8560" y="3464902"/>
            <a:ext cx="972078" cy="285381"/>
          </a:xfrm>
          <a:prstGeom prst="rect">
            <a:avLst/>
          </a:prstGeom>
        </p:spPr>
      </p:pic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A1CB5DFD-5202-7AB6-B688-96808C13AF6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Подзаголовок 5">
            <a:extLst>
              <a:ext uri="{FF2B5EF4-FFF2-40B4-BE49-F238E27FC236}">
                <a16:creationId xmlns:a16="http://schemas.microsoft.com/office/drawing/2014/main" id="{E938529D-C720-00B4-D414-28E8141E630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AA0FB6F2-DD24-40DF-3BAF-9F79347319B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64603" y="0"/>
            <a:ext cx="77783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1772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A224C8-8020-DB73-BD2D-6ED0204BB5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0FAF118-B833-B58A-8C05-5E682AB05F6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56721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>
            <a:extLst>
              <a:ext uri="{FF2B5EF4-FFF2-40B4-BE49-F238E27FC236}">
                <a16:creationId xmlns:a16="http://schemas.microsoft.com/office/drawing/2014/main" id="{2B8270AC-601F-D537-3460-3FE09CC6A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2688" y="228600"/>
            <a:ext cx="9528048" cy="1600200"/>
          </a:xfrm>
        </p:spPr>
        <p:txBody>
          <a:bodyPr rtlCol="0"/>
          <a:lstStyle/>
          <a:p>
            <a:pPr algn="ctr" rtl="0"/>
            <a:r>
              <a:rPr lang="ru" dirty="0"/>
              <a:t>Рефлексия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54593D07-3857-8A04-606E-258D1E9908D5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32688" y="2523744"/>
            <a:ext cx="4864608" cy="3694176"/>
          </a:xfrm>
        </p:spPr>
        <p:txBody>
          <a:bodyPr rtlCol="0">
            <a:normAutofit/>
          </a:bodyPr>
          <a:lstStyle/>
          <a:p>
            <a:pPr rtl="0"/>
            <a:r>
              <a:rPr lang="ru-RU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рисунок-ассоциация с магнетизмом в физике (левая колонка), литературе (правая колонка)</a:t>
            </a:r>
            <a:endParaRPr lang="en-US" sz="4000" dirty="0"/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9D5BB6B2-ED6A-BB7C-2FF7-FB659089012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684264" y="2523744"/>
            <a:ext cx="4864608" cy="3694176"/>
          </a:xfrm>
        </p:spPr>
        <p:txBody>
          <a:bodyPr rtlCol="0">
            <a:normAutofit/>
          </a:bodyPr>
          <a:lstStyle/>
          <a:p>
            <a:pPr rtl="0"/>
            <a:r>
              <a:rPr lang="ru-RU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рисунок-ассоциация с магнетизмом в литературе (правая колонка)</a:t>
            </a:r>
            <a:endParaRPr lang="en-US" sz="4000" dirty="0"/>
          </a:p>
        </p:txBody>
      </p:sp>
      <p:sp>
        <p:nvSpPr>
          <p:cNvPr id="3" name="Местозаполнитель нижнего колонтитула 2">
            <a:extLst>
              <a:ext uri="{FF2B5EF4-FFF2-40B4-BE49-F238E27FC236}">
                <a16:creationId xmlns:a16="http://schemas.microsoft.com/office/drawing/2014/main" id="{8D66D170-AC52-72BE-0CB6-F9F504A3D24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932688" y="6356350"/>
            <a:ext cx="4114800" cy="365125"/>
          </a:xfrm>
        </p:spPr>
        <p:txBody>
          <a:bodyPr rtlCol="0"/>
          <a:lstStyle/>
          <a:p>
            <a:pPr rtl="0"/>
            <a:r>
              <a:rPr lang="ru"/>
              <a:t>Заголовок презентации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746466F-9F24-C34E-BBA6-2CB94305520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635996" y="6356350"/>
            <a:ext cx="784860" cy="365125"/>
          </a:xfrm>
        </p:spPr>
        <p:txBody>
          <a:bodyPr rtlCol="0"/>
          <a:lstStyle/>
          <a:p>
            <a:pPr rtl="0"/>
            <a:fld id="{294A09A9-5501-47C1-A89A-A340965A2BE2}" type="slidenum">
              <a:rPr lang="en-US" smtClean="0"/>
              <a:pPr rtl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334332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2057FFDB-DFEC-7174-F23F-20C423A03C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3792" y="557784"/>
            <a:ext cx="6419088" cy="1929384"/>
          </a:xfrm>
        </p:spPr>
        <p:txBody>
          <a:bodyPr rtlCol="0"/>
          <a:lstStyle/>
          <a:p>
            <a:pPr rtl="0"/>
            <a:r>
              <a:rPr lang="ru" dirty="0"/>
              <a:t>Домашнее задание</a:t>
            </a:r>
          </a:p>
        </p:txBody>
      </p:sp>
      <p:pic>
        <p:nvPicPr>
          <p:cNvPr id="8" name="Замещающая рамка рисунка 7" descr="Желтые цветы крупным планом">
            <a:extLst>
              <a:ext uri="{FF2B5EF4-FFF2-40B4-BE49-F238E27FC236}">
                <a16:creationId xmlns:a16="http://schemas.microsoft.com/office/drawing/2014/main" id="{A30CECCA-DB43-3EBC-1ED9-4E7CD74EE3E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434464" cy="6858000"/>
          </a:xfrm>
        </p:spPr>
      </p:pic>
      <p:sp>
        <p:nvSpPr>
          <p:cNvPr id="4" name="Местозаполнитель содержимого 3">
            <a:extLst>
              <a:ext uri="{FF2B5EF4-FFF2-40B4-BE49-F238E27FC236}">
                <a16:creationId xmlns:a16="http://schemas.microsoft.com/office/drawing/2014/main" id="{D6F3EE20-53E0-0C62-809D-211B05B8804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193792" y="3328416"/>
            <a:ext cx="6419088" cy="3027934"/>
          </a:xfrm>
        </p:spPr>
        <p:txBody>
          <a:bodyPr rtlCol="0">
            <a:normAutofit fontScale="92500" lnSpcReduction="20000"/>
          </a:bodyPr>
          <a:lstStyle/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ru-RU" sz="3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Литература: подготовка к сочинению по роману. Повторить записи в тетради. </a:t>
            </a:r>
            <a:endParaRPr lang="ru-RU" sz="3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ru-RU" sz="3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Физика: подготовка к письменной работе</a:t>
            </a:r>
            <a:endParaRPr lang="ru-RU" sz="3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rtl="0"/>
            <a:endParaRPr lang="en-US" dirty="0"/>
          </a:p>
        </p:txBody>
      </p:sp>
      <p:sp>
        <p:nvSpPr>
          <p:cNvPr id="2" name="Местозаполнитель нижнего колонтитула 1">
            <a:extLst>
              <a:ext uri="{FF2B5EF4-FFF2-40B4-BE49-F238E27FC236}">
                <a16:creationId xmlns:a16="http://schemas.microsoft.com/office/drawing/2014/main" id="{0BF157F0-FCC9-135B-D7C0-66741C62659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193792" y="6356350"/>
            <a:ext cx="4114800" cy="365125"/>
          </a:xfrm>
        </p:spPr>
        <p:txBody>
          <a:bodyPr rtlCol="0"/>
          <a:lstStyle/>
          <a:p>
            <a:pPr rtl="0"/>
            <a:r>
              <a:rPr lang="ru"/>
              <a:t>Название презентации</a:t>
            </a:r>
          </a:p>
        </p:txBody>
      </p:sp>
      <p:sp>
        <p:nvSpPr>
          <p:cNvPr id="3" name="Местозаполнитель номера слайда 2">
            <a:extLst>
              <a:ext uri="{FF2B5EF4-FFF2-40B4-BE49-F238E27FC236}">
                <a16:creationId xmlns:a16="http://schemas.microsoft.com/office/drawing/2014/main" id="{B8F090ED-AB65-F860-A6D0-5F6E60E175E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635996" y="6356350"/>
            <a:ext cx="784860" cy="365125"/>
          </a:xfrm>
        </p:spPr>
        <p:txBody>
          <a:bodyPr rtlCol="0"/>
          <a:lstStyle/>
          <a:p>
            <a:pPr rtl="0"/>
            <a:fld id="{294A09A9-5501-47C1-A89A-A340965A2BE2}" type="slidenum">
              <a:rPr lang="en-US" smtClean="0"/>
              <a:pPr rtl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94286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8132BB6-E8AD-DE48-EC4D-D3757D7605E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/>
          <a:srcRect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5" name="тема">
            <a:hlinkClick r:id="" action="ppaction://media"/>
            <a:extLst>
              <a:ext uri="{FF2B5EF4-FFF2-40B4-BE49-F238E27FC236}">
                <a16:creationId xmlns:a16="http://schemas.microsoft.com/office/drawing/2014/main" id="{462C346B-C341-0B3B-9C58-F3BEAAF4C0F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778419" y="0"/>
            <a:ext cx="38576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037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54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Замещающая рамка рисунка 11" descr="Букет цветов">
            <a:extLst>
              <a:ext uri="{FF2B5EF4-FFF2-40B4-BE49-F238E27FC236}">
                <a16:creationId xmlns:a16="http://schemas.microsoft.com/office/drawing/2014/main" id="{8AB2ECDC-2C97-9031-6EF9-11EF690976E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</p:spPr>
      </p:pic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1697D649-277C-A20F-F588-7EA2B85B12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27632" y="822960"/>
            <a:ext cx="6327648" cy="2221992"/>
          </a:xfrm>
        </p:spPr>
        <p:txBody>
          <a:bodyPr rtlCol="0"/>
          <a:lstStyle/>
          <a:p>
            <a:pPr rtl="0"/>
            <a:r>
              <a:rPr lang="ru" dirty="0"/>
              <a:t>Спасибо вам за урок!</a:t>
            </a:r>
          </a:p>
        </p:txBody>
      </p:sp>
      <p:sp>
        <p:nvSpPr>
          <p:cNvPr id="15" name="Подзаголовок 14">
            <a:extLst>
              <a:ext uri="{FF2B5EF4-FFF2-40B4-BE49-F238E27FC236}">
                <a16:creationId xmlns:a16="http://schemas.microsoft.com/office/drawing/2014/main" id="{6EF8E06F-4153-981B-474D-3D483B6F4F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27632" y="3428999"/>
            <a:ext cx="6309360" cy="1703439"/>
          </a:xfrm>
        </p:spPr>
        <p:txBody>
          <a:bodyPr rtlCol="0">
            <a:normAutofit/>
          </a:bodyPr>
          <a:lstStyle/>
          <a:p>
            <a:pPr rtl="0"/>
            <a:r>
              <a:rPr lang="ru" dirty="0"/>
              <a:t>Учитель физики: Ахметгалимова А.А.</a:t>
            </a:r>
          </a:p>
          <a:p>
            <a:pPr rtl="0"/>
            <a:r>
              <a:rPr lang="ru" dirty="0"/>
              <a:t>Учитель литературы и русского языка: Елагина М.С.</a:t>
            </a:r>
          </a:p>
        </p:txBody>
      </p:sp>
      <p:cxnSp>
        <p:nvCxnSpPr>
          <p:cNvPr id="25" name="Прямая соединительная линия 24">
            <a:extLst>
              <a:ext uri="{FF2B5EF4-FFF2-40B4-BE49-F238E27FC236}">
                <a16:creationId xmlns:a16="http://schemas.microsoft.com/office/drawing/2014/main" id="{DE502E84-5063-F43E-AC45-9F5CEAA692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1701285" y="3209689"/>
            <a:ext cx="3624541" cy="0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DE43C393-A639-F47D-D8A8-BAF189C583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9787" y="3066998"/>
            <a:ext cx="972078" cy="285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0408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Замещающая рамка рисунка 4" descr="Букет цветов">
            <a:extLst>
              <a:ext uri="{FF2B5EF4-FFF2-40B4-BE49-F238E27FC236}">
                <a16:creationId xmlns:a16="http://schemas.microsoft.com/office/drawing/2014/main" id="{2E09DD34-43D4-3713-535D-7E9D95D3F4B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</p:spPr>
      </p:pic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6F9772E4-10E9-13DE-8AE8-35BBB9DD1D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08176" y="1463040"/>
            <a:ext cx="6327648" cy="2180543"/>
          </a:xfrm>
        </p:spPr>
        <p:txBody>
          <a:bodyPr rtlCol="0"/>
          <a:lstStyle/>
          <a:p>
            <a:pPr rtl="0"/>
            <a:r>
              <a:rPr lang="ru-RU" sz="4000" dirty="0"/>
              <a:t>Магнетизм любви</a:t>
            </a:r>
            <a:endParaRPr lang="ru" sz="4000" dirty="0"/>
          </a:p>
        </p:txBody>
      </p:sp>
      <p:sp>
        <p:nvSpPr>
          <p:cNvPr id="4" name="Подзаголовок 3">
            <a:extLst>
              <a:ext uri="{FF2B5EF4-FFF2-40B4-BE49-F238E27FC236}">
                <a16:creationId xmlns:a16="http://schemas.microsoft.com/office/drawing/2014/main" id="{F7C09E8F-C241-2F75-70EA-32EC69551E7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11096" y="3995928"/>
            <a:ext cx="5321808" cy="824404"/>
          </a:xfrm>
        </p:spPr>
        <p:txBody>
          <a:bodyPr rtlCol="0"/>
          <a:lstStyle/>
          <a:p>
            <a:pPr rtl="0"/>
            <a:endParaRPr lang="ru" dirty="0"/>
          </a:p>
        </p:txBody>
      </p: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9318DF20-A4C4-3800-A69E-4E11F5A11C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1915117" y="3822700"/>
            <a:ext cx="5321300" cy="0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Табличка 12">
            <a:extLst>
              <a:ext uri="{FF2B5EF4-FFF2-40B4-BE49-F238E27FC236}">
                <a16:creationId xmlns:a16="http://schemas.microsoft.com/office/drawing/2014/main" id="{AC9EB422-5602-36FF-E543-5B0C70E56E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84867" y="1269576"/>
            <a:ext cx="6781800" cy="4343824"/>
          </a:xfrm>
          <a:prstGeom prst="plaque">
            <a:avLst>
              <a:gd name="adj" fmla="val 7602"/>
            </a:avLst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/>
          </a:p>
        </p:txBody>
      </p:sp>
      <p:pic>
        <p:nvPicPr>
          <p:cNvPr id="14" name="Изображение 13">
            <a:extLst>
              <a:ext uri="{FF2B5EF4-FFF2-40B4-BE49-F238E27FC236}">
                <a16:creationId xmlns:a16="http://schemas.microsoft.com/office/drawing/2014/main" id="{A053B63A-99EB-DBC1-DE80-E5E5214EF4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89728" y="3681876"/>
            <a:ext cx="972078" cy="285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1593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Замещающая рамка рисунка 4" descr="Букет цветов">
            <a:extLst>
              <a:ext uri="{FF2B5EF4-FFF2-40B4-BE49-F238E27FC236}">
                <a16:creationId xmlns:a16="http://schemas.microsoft.com/office/drawing/2014/main" id="{D34D75C6-A35A-52D3-B03F-61494B85803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duotone>
              <a:prstClr val="black"/>
              <a:schemeClr val="accent2">
                <a:tint val="45000"/>
                <a:satMod val="400000"/>
              </a:schemeClr>
            </a:duotone>
            <a:alphaModFix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solidFill>
            <a:schemeClr val="bg1">
              <a:lumMod val="95000"/>
            </a:schemeClr>
          </a:solidFill>
        </p:spPr>
      </p:pic>
      <p:sp>
        <p:nvSpPr>
          <p:cNvPr id="10" name="Заголовок 9">
            <a:extLst>
              <a:ext uri="{FF2B5EF4-FFF2-40B4-BE49-F238E27FC236}">
                <a16:creationId xmlns:a16="http://schemas.microsoft.com/office/drawing/2014/main" id="{9C3427B2-C457-FC4C-BA04-44EF586F346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80052" y="2633542"/>
            <a:ext cx="9052560" cy="2487168"/>
          </a:xfrm>
        </p:spPr>
        <p:txBody>
          <a:bodyPr rtlCol="0"/>
          <a:lstStyle/>
          <a:p>
            <a:pPr rtl="0"/>
            <a:r>
              <a:rPr lang="ru-RU" sz="4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«…Божественная сила магнита передается от железа к железу подобно тому, как вдохновение музы передается через поэта его рассказчику и слушателю…»                              </a:t>
            </a:r>
            <a:br>
              <a:rPr lang="ru-RU" sz="4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4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Платон</a:t>
            </a:r>
            <a:r>
              <a:rPr lang="ru-RU" sz="4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 </a:t>
            </a:r>
            <a:endParaRPr lang="en-US" dirty="0"/>
          </a:p>
        </p:txBody>
      </p:sp>
      <p:sp>
        <p:nvSpPr>
          <p:cNvPr id="4" name="Местозаполнитель нижнего колонтитула 3">
            <a:extLst>
              <a:ext uri="{FF2B5EF4-FFF2-40B4-BE49-F238E27FC236}">
                <a16:creationId xmlns:a16="http://schemas.microsoft.com/office/drawing/2014/main" id="{009C8D8B-2E15-875B-08A8-28C5524EF694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4114800" cy="365125"/>
          </a:xfrm>
        </p:spPr>
        <p:txBody>
          <a:bodyPr rtlCol="0"/>
          <a:lstStyle/>
          <a:p>
            <a:pPr rtl="0"/>
            <a:r>
              <a:rPr lang="ru"/>
              <a:t>Заголовок презентации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1594F408-30BE-5DC2-806D-A217DB0281B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407775" y="6356350"/>
            <a:ext cx="784225" cy="365125"/>
          </a:xfrm>
        </p:spPr>
        <p:txBody>
          <a:bodyPr rtlCol="0"/>
          <a:lstStyle/>
          <a:p>
            <a:pPr rtl="0"/>
            <a:fld id="{294A09A9-5501-47C1-A89A-A340965A2BE2}" type="slidenum">
              <a:rPr lang="en-US" smtClean="0"/>
              <a:pPr rtl="0"/>
              <a:t>4</a:t>
            </a:fld>
            <a:endParaRPr lang="en-US" dirty="0"/>
          </a:p>
        </p:txBody>
      </p:sp>
      <p:sp>
        <p:nvSpPr>
          <p:cNvPr id="11" name="Табличка 10">
            <a:extLst>
              <a:ext uri="{FF2B5EF4-FFF2-40B4-BE49-F238E27FC236}">
                <a16:creationId xmlns:a16="http://schemas.microsoft.com/office/drawing/2014/main" id="{95E724B3-E95F-E150-E7F9-1C3F634EF0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332854" y="1782305"/>
            <a:ext cx="9546956" cy="3270142"/>
          </a:xfrm>
          <a:prstGeom prst="plaque">
            <a:avLst>
              <a:gd name="adj" fmla="val 7602"/>
            </a:avLst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/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FBFEC193-4F90-6CAE-6259-21C8B6A848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8561" y="4925255"/>
            <a:ext cx="972078" cy="285381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6F119B25-42CB-340B-ACB4-22178DF129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5608561" y="1624116"/>
            <a:ext cx="972078" cy="285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34817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2DF434-28DB-4621-A497-D62C41CE04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9048" y="530352"/>
            <a:ext cx="5385816" cy="1810512"/>
          </a:xfrm>
        </p:spPr>
        <p:txBody>
          <a:bodyPr rtlCol="0" anchor="b">
            <a:normAutofit/>
          </a:bodyPr>
          <a:lstStyle/>
          <a:p>
            <a:pPr rtl="0"/>
            <a:r>
              <a:rPr lang="ru" dirty="0"/>
              <a:t>Цели и задачи урока:</a:t>
            </a:r>
          </a:p>
        </p:txBody>
      </p:sp>
      <p:pic>
        <p:nvPicPr>
          <p:cNvPr id="12" name="Замещающая рамка рисунка 11" descr="Белые и розовые цветы крупным планом">
            <a:extLst>
              <a:ext uri="{FF2B5EF4-FFF2-40B4-BE49-F238E27FC236}">
                <a16:creationId xmlns:a16="http://schemas.microsoft.com/office/drawing/2014/main" id="{638025BA-3E49-3EFD-417E-955B4B95B2B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5174458" cy="6858000"/>
          </a:xfr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22788C46-D0BC-4307-AE55-7601A139E7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099048" y="2962656"/>
            <a:ext cx="5385816" cy="2706624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457200" indent="-457200" rtl="0">
              <a:buAutoNum type="arabicPeriod"/>
            </a:pPr>
            <a:r>
              <a:rPr lang="ru-RU" dirty="0"/>
              <a:t>Закрепить полученные знания по физике и литературе</a:t>
            </a:r>
          </a:p>
          <a:p>
            <a:pPr marL="457200" indent="-457200" rtl="0">
              <a:buAutoNum type="arabicPeriod"/>
            </a:pPr>
            <a:r>
              <a:rPr lang="ru-RU" dirty="0"/>
              <a:t>Найти связь между явлениями физики и литературы</a:t>
            </a:r>
          </a:p>
          <a:p>
            <a:pPr marL="457200" indent="-457200" rtl="0">
              <a:buAutoNum type="arabicPeriod"/>
            </a:pPr>
            <a:r>
              <a:rPr lang="ru-RU" dirty="0"/>
              <a:t>Развить творческие способности</a:t>
            </a:r>
            <a:endParaRPr lang="en-US" dirty="0"/>
          </a:p>
        </p:txBody>
      </p:sp>
      <p:sp>
        <p:nvSpPr>
          <p:cNvPr id="4" name="Местозаполнитель нижнего колонтитула 3">
            <a:extLst>
              <a:ext uri="{FF2B5EF4-FFF2-40B4-BE49-F238E27FC236}">
                <a16:creationId xmlns:a16="http://schemas.microsoft.com/office/drawing/2014/main" id="{0E1BC27E-ED02-E738-1B43-E66F422BD1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"/>
              <a:t>Название презентации</a:t>
            </a:r>
            <a:endParaRPr lang="en-US" dirty="0"/>
          </a:p>
        </p:txBody>
      </p:sp>
      <p:sp>
        <p:nvSpPr>
          <p:cNvPr id="5" name="Местозаполнитель номера слайда 4">
            <a:extLst>
              <a:ext uri="{FF2B5EF4-FFF2-40B4-BE49-F238E27FC236}">
                <a16:creationId xmlns:a16="http://schemas.microsoft.com/office/drawing/2014/main" id="{E902A7C2-1D63-EFD6-869B-2F167F9663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94A09A9-5501-47C1-A89A-A340965A2BE2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45998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41F441-8C55-4F51-D096-116C3F97EA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>
            <a:extLst>
              <a:ext uri="{FF2B5EF4-FFF2-40B4-BE49-F238E27FC236}">
                <a16:creationId xmlns:a16="http://schemas.microsoft.com/office/drawing/2014/main" id="{39393D4E-6ECF-8CFC-F0B5-F01A93D0A7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642" y="1099419"/>
            <a:ext cx="7206006" cy="2329581"/>
          </a:xfrm>
          <a:noFill/>
        </p:spPr>
        <p:txBody>
          <a:bodyPr rtlCol="0">
            <a:noAutofit/>
          </a:bodyPr>
          <a:lstStyle/>
          <a:p>
            <a:pPr rtl="0"/>
            <a:endParaRPr lang="ru" sz="40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EECD811-0699-525C-2DDC-89D2CDA64F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177050" y="3497094"/>
            <a:ext cx="6419088" cy="1389888"/>
          </a:xfrm>
          <a:noFill/>
        </p:spPr>
        <p:txBody>
          <a:bodyPr rtlCol="0"/>
          <a:lstStyle/>
          <a:p>
            <a:pPr rtl="0"/>
            <a:endParaRPr lang="ru" dirty="0"/>
          </a:p>
        </p:txBody>
      </p:sp>
      <p:pic>
        <p:nvPicPr>
          <p:cNvPr id="9" name="Замещающая рамка рисунка 5" descr="Купа оранжевых цветов">
            <a:extLst>
              <a:ext uri="{FF2B5EF4-FFF2-40B4-BE49-F238E27FC236}">
                <a16:creationId xmlns:a16="http://schemas.microsoft.com/office/drawing/2014/main" id="{BD1009A2-13AE-66C2-8EFD-349DFA6064E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6501"/>
                    </a14:imgEffect>
                    <a14:imgEffect>
                      <a14:saturation sat="6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54488" y="0"/>
            <a:ext cx="4434464" cy="6858000"/>
          </a:xfrm>
          <a:solidFill>
            <a:schemeClr val="bg1">
              <a:lumMod val="95000"/>
            </a:schemeClr>
          </a:solidFill>
        </p:spPr>
      </p:pic>
      <p:pic>
        <p:nvPicPr>
          <p:cNvPr id="4" name="Picture 2" descr="Picture background">
            <a:extLst>
              <a:ext uri="{FF2B5EF4-FFF2-40B4-BE49-F238E27FC236}">
                <a16:creationId xmlns:a16="http://schemas.microsoft.com/office/drawing/2014/main" id="{DE7F6431-BCD0-1D55-FF59-D3EE688524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532" y="68094"/>
            <a:ext cx="484822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56808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>
            <a:extLst>
              <a:ext uri="{FF2B5EF4-FFF2-40B4-BE49-F238E27FC236}">
                <a16:creationId xmlns:a16="http://schemas.microsoft.com/office/drawing/2014/main" id="{954ABE40-AA00-F366-A36A-B3F1AADBF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642" y="1099419"/>
            <a:ext cx="7206006" cy="2329581"/>
          </a:xfrm>
          <a:noFill/>
        </p:spPr>
        <p:txBody>
          <a:bodyPr rtlCol="0">
            <a:noAutofit/>
          </a:bodyPr>
          <a:lstStyle/>
          <a:p>
            <a:pPr rtl="0"/>
            <a:endParaRPr lang="ru" sz="40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2446868-83F0-CEEF-5E60-6D55C93B52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177050" y="3497094"/>
            <a:ext cx="6419088" cy="1389888"/>
          </a:xfrm>
          <a:noFill/>
        </p:spPr>
        <p:txBody>
          <a:bodyPr rtlCol="0"/>
          <a:lstStyle/>
          <a:p>
            <a:pPr rtl="0"/>
            <a:endParaRPr lang="ru" dirty="0"/>
          </a:p>
        </p:txBody>
      </p:sp>
      <p:pic>
        <p:nvPicPr>
          <p:cNvPr id="9" name="Замещающая рамка рисунка 5" descr="Купа оранжевых цветов">
            <a:extLst>
              <a:ext uri="{FF2B5EF4-FFF2-40B4-BE49-F238E27FC236}">
                <a16:creationId xmlns:a16="http://schemas.microsoft.com/office/drawing/2014/main" id="{B0E612D5-D631-0C31-BE9E-287392433299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6501"/>
                    </a14:imgEffect>
                    <a14:imgEffect>
                      <a14:saturation sat="6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54488" y="0"/>
            <a:ext cx="4434464" cy="6858000"/>
          </a:xfrm>
          <a:solidFill>
            <a:schemeClr val="bg1">
              <a:lumMod val="95000"/>
            </a:schemeClr>
          </a:solidFill>
        </p:spPr>
      </p:pic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61B115C4-F444-E990-9563-34AB0BF2B1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488" y="0"/>
            <a:ext cx="7620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18739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A5B63E-DD40-7CCF-0C84-9DE76914F6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>
            <a:extLst>
              <a:ext uri="{FF2B5EF4-FFF2-40B4-BE49-F238E27FC236}">
                <a16:creationId xmlns:a16="http://schemas.microsoft.com/office/drawing/2014/main" id="{4779FA9E-5C1F-07E9-7C05-229DA16620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642" y="1099419"/>
            <a:ext cx="7206006" cy="2329581"/>
          </a:xfrm>
          <a:noFill/>
        </p:spPr>
        <p:txBody>
          <a:bodyPr rtlCol="0">
            <a:noAutofit/>
          </a:bodyPr>
          <a:lstStyle/>
          <a:p>
            <a:pPr rtl="0"/>
            <a:endParaRPr lang="ru" sz="40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C8FFCAE-2CED-2F14-2FCF-E8789349D84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177050" y="3497094"/>
            <a:ext cx="6419088" cy="1389888"/>
          </a:xfrm>
          <a:noFill/>
        </p:spPr>
        <p:txBody>
          <a:bodyPr rtlCol="0"/>
          <a:lstStyle/>
          <a:p>
            <a:pPr rtl="0"/>
            <a:endParaRPr lang="ru" dirty="0"/>
          </a:p>
        </p:txBody>
      </p:sp>
      <p:pic>
        <p:nvPicPr>
          <p:cNvPr id="9" name="Замещающая рамка рисунка 5" descr="Купа оранжевых цветов">
            <a:extLst>
              <a:ext uri="{FF2B5EF4-FFF2-40B4-BE49-F238E27FC236}">
                <a16:creationId xmlns:a16="http://schemas.microsoft.com/office/drawing/2014/main" id="{0CF1F64C-6486-8236-CC46-A71417508A0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screen">
            <a:alphaModFix amt="5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6501"/>
                    </a14:imgEffect>
                    <a14:imgEffect>
                      <a14:saturation sat="6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54488" y="0"/>
            <a:ext cx="4434464" cy="6858000"/>
          </a:xfrm>
          <a:solidFill>
            <a:schemeClr val="bg1">
              <a:lumMod val="95000"/>
            </a:schemeClr>
          </a:solidFill>
        </p:spPr>
      </p:pic>
      <p:pic>
        <p:nvPicPr>
          <p:cNvPr id="2050" name="Picture 2" descr="Picture background">
            <a:extLst>
              <a:ext uri="{FF2B5EF4-FFF2-40B4-BE49-F238E27FC236}">
                <a16:creationId xmlns:a16="http://schemas.microsoft.com/office/drawing/2014/main" id="{38A86474-0ED5-8034-0A27-0F64EE4D4C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775448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C0DA474-06FC-5B7E-6811-F4301F88306F}"/>
              </a:ext>
            </a:extLst>
          </p:cNvPr>
          <p:cNvSpPr txBox="1"/>
          <p:nvPr/>
        </p:nvSpPr>
        <p:spPr>
          <a:xfrm>
            <a:off x="7599774" y="173462"/>
            <a:ext cx="4830352" cy="6374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10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4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греки - адамас;</a:t>
            </a:r>
            <a:endParaRPr lang="ru-RU" sz="4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4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французы – </a:t>
            </a:r>
            <a:r>
              <a:rPr lang="ru-RU" sz="4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айман</a:t>
            </a:r>
            <a:r>
              <a:rPr lang="ru-RU" sz="4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4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4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немцы – </a:t>
            </a:r>
            <a:r>
              <a:rPr lang="ru-RU" sz="4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магнесс</a:t>
            </a:r>
            <a:r>
              <a:rPr lang="ru-RU" sz="4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4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англичане – </a:t>
            </a:r>
            <a:r>
              <a:rPr lang="ru-RU" sz="4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лоудстоун</a:t>
            </a:r>
            <a:r>
              <a:rPr lang="ru-RU" sz="4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1316529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естозаполнитель содержимого 2">
            <a:extLst>
              <a:ext uri="{FF2B5EF4-FFF2-40B4-BE49-F238E27FC236}">
                <a16:creationId xmlns:a16="http://schemas.microsoft.com/office/drawing/2014/main" id="{A6A33159-D030-2F82-A142-F7594072831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724144" y="1536192"/>
            <a:ext cx="5696712" cy="3758184"/>
          </a:xfrm>
          <a:noFill/>
        </p:spPr>
        <p:txBody>
          <a:bodyPr vert="horz" lIns="91440" tIns="45720" rIns="91440" bIns="45720" rtlCol="0" anchor="t">
            <a:noAutofit/>
          </a:bodyPr>
          <a:lstStyle/>
          <a:p>
            <a:pPr rtl="0"/>
            <a:r>
              <a:rPr lang="en-US" sz="2000" dirty="0">
                <a:hlinkClick r:id="rId3"/>
              </a:rPr>
              <a:t>https://efizika.ru/html5/248/index.html</a:t>
            </a:r>
            <a:endParaRPr lang="en-US" sz="2000" dirty="0"/>
          </a:p>
          <a:p>
            <a:pPr rtl="0"/>
            <a:r>
              <a:rPr lang="en-US" sz="2000" dirty="0">
                <a:hlinkClick r:id="rId4"/>
              </a:rPr>
              <a:t>https://efizika.ru/html5/37/index.html</a:t>
            </a:r>
            <a:endParaRPr lang="en-US" sz="2000" dirty="0"/>
          </a:p>
          <a:p>
            <a:pPr rtl="0"/>
            <a:endParaRPr lang="ru" sz="2000" dirty="0"/>
          </a:p>
        </p:txBody>
      </p:sp>
      <p:sp>
        <p:nvSpPr>
          <p:cNvPr id="4" name="Местозаполнитель нижнего колонтитула 3">
            <a:extLst>
              <a:ext uri="{FF2B5EF4-FFF2-40B4-BE49-F238E27FC236}">
                <a16:creationId xmlns:a16="http://schemas.microsoft.com/office/drawing/2014/main" id="{2B8D929C-9009-957F-5897-9AA1649E6C7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ru"/>
              <a:t>Заголовок презентации</a:t>
            </a:r>
            <a:endParaRPr lang="en-US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398EC13-CC66-14BE-C305-D90EB840C4E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294A09A9-5501-47C1-A89A-A340965A2BE2}" type="slidenum">
              <a:rPr lang="en-US" smtClean="0"/>
              <a:pPr rtl="0"/>
              <a:t>9</a:t>
            </a:fld>
            <a:endParaRPr lang="en-US" dirty="0"/>
          </a:p>
        </p:txBody>
      </p:sp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DCAFE42F-AA24-5DEC-F6C4-171B89B183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Действие магнитного поля на проводник с током</a:t>
            </a:r>
          </a:p>
        </p:txBody>
      </p:sp>
    </p:spTree>
    <p:extLst>
      <p:ext uri="{BB962C8B-B14F-4D97-AF65-F5344CB8AC3E}">
        <p14:creationId xmlns:p14="http://schemas.microsoft.com/office/powerpoint/2010/main" val="1902424547"/>
      </p:ext>
    </p:extLst>
  </p:cSld>
  <p:clrMapOvr>
    <a:masterClrMapping/>
  </p:clrMapOvr>
</p:sld>
</file>

<file path=ppt/theme/theme1.xml><?xml version="1.0" encoding="utf-8"?>
<a:theme xmlns:a="http://schemas.openxmlformats.org/drawingml/2006/main" name="Пользовательская">
  <a:themeElements>
    <a:clrScheme name="Custom 20">
      <a:dk1>
        <a:srgbClr val="000000"/>
      </a:dk1>
      <a:lt1>
        <a:srgbClr val="FFFFFF"/>
      </a:lt1>
      <a:dk2>
        <a:srgbClr val="CAD8D6"/>
      </a:dk2>
      <a:lt2>
        <a:srgbClr val="E7E6E6"/>
      </a:lt2>
      <a:accent1>
        <a:srgbClr val="7E8679"/>
      </a:accent1>
      <a:accent2>
        <a:srgbClr val="72292A"/>
      </a:accent2>
      <a:accent3>
        <a:srgbClr val="4A3A1C"/>
      </a:accent3>
      <a:accent4>
        <a:srgbClr val="E47D60"/>
      </a:accent4>
      <a:accent5>
        <a:srgbClr val="CEBBAF"/>
      </a:accent5>
      <a:accent6>
        <a:srgbClr val="E8DAC4"/>
      </a:accent6>
      <a:hlink>
        <a:srgbClr val="3968F6"/>
      </a:hlink>
      <a:folHlink>
        <a:srgbClr val="954F72"/>
      </a:folHlink>
    </a:clrScheme>
    <a:fontScheme name="Custom 23">
      <a:majorFont>
        <a:latin typeface="Baskerville Old Face"/>
        <a:ea typeface=""/>
        <a:cs typeface=""/>
      </a:majorFont>
      <a:minorFont>
        <a:latin typeface="Gill Sans Nova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56410444_Win32" id="{6DADA206-4374-4581-8974-7E917238E6AC}" vid="{0F151159-97E4-4815-A9D5-D69B011B07AF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Background xmlns="71af3243-3dd4-4a8d-8c0d-dd76da1f02a5">false</Background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 xsi:nil="true"/>
    <MediaServiceKeyPoints xmlns="71af3243-3dd4-4a8d-8c0d-dd76da1f02a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8" ma:contentTypeDescription="Create a new document." ma:contentTypeScope="" ma:versionID="60f5a4f2d2b0abadcf532d48ebf9cb71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7dd78129e6a1811f84807ad11c651531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Status" minOccurs="0"/>
                <xsd:element ref="ns2:Image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1:_ip_UnifiedCompliancePolicyProperties" minOccurs="0"/>
                <xsd:element ref="ns1:_ip_UnifiedCompliancePolicyUIAction" minOccurs="0"/>
                <xsd:element ref="ns4:TaxCatchAll" minOccurs="0"/>
                <xsd:element ref="ns2:ImageTagsTaxHTField" minOccurs="0"/>
                <xsd:element ref="ns2:MediaServiceLocation" minOccurs="0"/>
                <xsd:element ref="ns2:MediaLengthInSeconds" minOccurs="0"/>
                <xsd:element ref="ns2:Background" minOccurs="0"/>
                <xsd:element ref="ns2:MediaServiceSearchProperties" minOccurs="0"/>
                <xsd:element ref="ns2:MediaServiceDocTags" minOccurs="0"/>
                <xsd:element ref="ns2:MediaServiceObjectDetectorVersions" minOccurs="0"/>
                <xsd:element ref="ns2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 ma:readOnly="false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Status" ma:index="2" nillable="true" ma:displayName="Status" ma:default="Not started" ma:format="Dropdown" ma:internalName="Status" ma:readOnly="false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3" nillable="true" ma:displayName="Image" ma:format="Image" ma:internalName="Image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hidden="true" ma:internalName="MediaServiceOCR" ma:readOnly="true">
      <xsd:simpleType>
        <xsd:restriction base="dms:Note"/>
      </xsd:simpleType>
    </xsd:element>
    <xsd:element name="MediaServiceAutoTags" ma:index="11" nillable="true" ma:displayName="MediaServiceAutoTags" ma:hidden="true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false">
      <xsd:simpleType>
        <xsd:restriction base="dms:Note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7" nillable="true" ma:displayName="MediaLengthInSeconds" ma:hidden="true" ma:internalName="MediaLengthInSeconds" ma:readOnly="true">
      <xsd:simpleType>
        <xsd:restriction base="dms:Unknown"/>
      </xsd:simpleType>
    </xsd:element>
    <xsd:element name="Background" ma:index="28" nillable="true" ma:displayName="Background" ma:default="0" ma:format="Dropdown" ma:internalName="Background">
      <xsd:simpleType>
        <xsd:restriction base="dms:Boolean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ocTags" ma:index="30" nillable="true" ma:displayName="MediaServiceDocTags" ma:hidden="true" ma:internalName="MediaServiceDocTags" ma:readOnly="true">
      <xsd:simpleType>
        <xsd:restriction base="dms:Note"/>
      </xsd:simpleType>
    </xsd:element>
    <xsd:element name="MediaServiceObjectDetectorVersions" ma:index="3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32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readOnly="false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384BFC8-02DA-464F-AE97-4951BE47415C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71af3243-3dd4-4a8d-8c0d-dd76da1f02a5"/>
    <ds:schemaRef ds:uri="230e9df3-be65-4c73-a93b-d1236ebd677e"/>
  </ds:schemaRefs>
</ds:datastoreItem>
</file>

<file path=customXml/itemProps2.xml><?xml version="1.0" encoding="utf-8"?>
<ds:datastoreItem xmlns:ds="http://schemas.openxmlformats.org/officeDocument/2006/customXml" ds:itemID="{19915FD3-F777-4046-A12C-BE3860E324B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1E6BC5B-F32E-483D-A6CB-100D6BCB78C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>{38CA5153-8725-4CD6-BA35-05A4ADBED70B}tf56410444_win32</Template>
  <TotalTime>216</TotalTime>
  <Words>206</Words>
  <Application>Microsoft Office PowerPoint</Application>
  <PresentationFormat>Широкоэкранный</PresentationFormat>
  <Paragraphs>42</Paragraphs>
  <Slides>20</Slides>
  <Notes>9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7" baseType="lpstr">
      <vt:lpstr>Arial</vt:lpstr>
      <vt:lpstr>Baskerville Old Face</vt:lpstr>
      <vt:lpstr>Calibri</vt:lpstr>
      <vt:lpstr>Gill Sans Nova Light</vt:lpstr>
      <vt:lpstr>Symbol</vt:lpstr>
      <vt:lpstr>Times New Roman</vt:lpstr>
      <vt:lpstr>Пользовательская</vt:lpstr>
      <vt:lpstr>Презентация PowerPoint</vt:lpstr>
      <vt:lpstr>Презентация PowerPoint</vt:lpstr>
      <vt:lpstr>Магнетизм любви</vt:lpstr>
      <vt:lpstr>«…Божественная сила магнита передается от железа к железу подобно тому, как вдохновение музы передается через поэта его рассказчику и слушателю…»                               Платон  </vt:lpstr>
      <vt:lpstr>Цели и задачи урока:</vt:lpstr>
      <vt:lpstr>Презентация PowerPoint</vt:lpstr>
      <vt:lpstr>Презентация PowerPoint</vt:lpstr>
      <vt:lpstr>Презентация PowerPoint</vt:lpstr>
      <vt:lpstr>Действие магнитного поля на проводник с током</vt:lpstr>
      <vt:lpstr>А точно: силой магнетизма Стихов российских механизма Едва в то время не постиг Мой бестолковый ученик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Рефлексия</vt:lpstr>
      <vt:lpstr>Домашнее задание</vt:lpstr>
      <vt:lpstr>Спасибо вам за урок!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Пользователь</dc:creator>
  <cp:lastModifiedBy>Пользователь</cp:lastModifiedBy>
  <cp:revision>5</cp:revision>
  <dcterms:created xsi:type="dcterms:W3CDTF">2025-01-24T03:48:47Z</dcterms:created>
  <dcterms:modified xsi:type="dcterms:W3CDTF">2025-01-24T10:33:21Z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  <property fmtid="{D5CDD505-2E9C-101B-9397-08002B2CF9AE}" pid="3" name="MediaServiceImageTags">
    <vt:lpwstr/>
  </property>
</Properties>
</file>