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73" r:id="rId2"/>
    <p:sldId id="276" r:id="rId3"/>
    <p:sldId id="278" r:id="rId4"/>
    <p:sldId id="279" r:id="rId5"/>
    <p:sldId id="280" r:id="rId6"/>
    <p:sldId id="274" r:id="rId7"/>
    <p:sldId id="277" r:id="rId8"/>
    <p:sldId id="282" r:id="rId9"/>
    <p:sldId id="283" r:id="rId10"/>
    <p:sldId id="284" r:id="rId11"/>
    <p:sldId id="285" r:id="rId12"/>
    <p:sldId id="281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35BD"/>
    <a:srgbClr val="0F0634"/>
    <a:srgbClr val="0B0931"/>
    <a:srgbClr val="FF0000"/>
    <a:srgbClr val="51A200"/>
    <a:srgbClr val="0C3226"/>
    <a:srgbClr val="00133A"/>
    <a:srgbClr val="1040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6" y="-528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205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2B39B7-B804-4249-93CE-0A541C6EE28F}" type="datetimeFigureOut">
              <a:rPr lang="ru-RU"/>
              <a:pPr>
                <a:defRPr/>
              </a:pPr>
              <a:t>06.03.2018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1EF042-BE20-4FC2-BBBC-16E21F260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1470025"/>
          </a:xfrm>
        </p:spPr>
        <p:txBody>
          <a:bodyPr/>
          <a:lstStyle>
            <a:lvl1pPr>
              <a:defRPr b="1" baseline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+mj-ea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1428760"/>
          </a:xfrm>
        </p:spPr>
        <p:txBody>
          <a:bodyPr/>
          <a:lstStyle>
            <a:lvl1pPr marL="0" indent="0" algn="ctr">
              <a:buNone/>
              <a:defRPr b="1" cap="none" spc="0">
                <a:ln w="19050">
                  <a:solidFill>
                    <a:srgbClr val="0C3226"/>
                  </a:solidFill>
                </a:ln>
                <a:solidFill>
                  <a:schemeClr val="bg1"/>
                </a:solidFill>
                <a:effectLst/>
                <a:latin typeface="+mn-lt"/>
                <a:cs typeface="Microsoft Sans Serif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824BD-87DC-4E87-941B-373CC1AE5B84}" type="datetimeFigureOut">
              <a:rPr lang="ru-RU"/>
              <a:pPr>
                <a:defRPr/>
              </a:pPr>
              <a:t>06.03.2018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FAB5-C9DA-4937-A227-0A5E9EFB0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  <a:lvl6pPr>
              <a:buFontTx/>
              <a:buBlip>
                <a:blip r:embed="rId3"/>
              </a:buBlip>
              <a:defRPr/>
            </a:lvl6pPr>
            <a:lvl7pPr>
              <a:buFontTx/>
              <a:buBlip>
                <a:blip r:embed="rId2"/>
              </a:buBlip>
              <a:defRPr/>
            </a:lvl7pPr>
            <a:lvl8pPr>
              <a:buFontTx/>
              <a:buBlip>
                <a:blip r:embed="rId3"/>
              </a:buBlip>
              <a:defRPr/>
            </a:lvl8pPr>
            <a:lvl9pPr>
              <a:buFontTx/>
              <a:buBlip>
                <a:blip r:embed="rId2"/>
              </a:buBlip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69121-3D17-4B01-86A9-4ED3F73073DF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FE3C3-3FC0-4CD9-9975-E78BF83D98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2"/>
              </a:buBlip>
              <a:defRPr/>
            </a:lvl5pPr>
            <a:lvl6pPr>
              <a:buFontTx/>
              <a:buBlip>
                <a:blip r:embed="rId3"/>
              </a:buBlip>
              <a:defRPr/>
            </a:lvl6pPr>
            <a:lvl7pPr>
              <a:buFontTx/>
              <a:buBlip>
                <a:blip r:embed="rId2"/>
              </a:buBlip>
              <a:defRPr/>
            </a:lvl7pPr>
            <a:lvl8pPr>
              <a:buFontTx/>
              <a:buBlip>
                <a:blip r:embed="rId3"/>
              </a:buBlip>
              <a:defRPr/>
            </a:lvl8pPr>
            <a:lvl9pPr>
              <a:buFontTx/>
              <a:buBlip>
                <a:blip r:embed="rId2"/>
              </a:buBlip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DDD18-9FB5-4FCF-95C6-58F84096DD3E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242C8-9817-4DBD-B219-6143BB8EBB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4A308-65FC-4F53-AEE2-11C63CDD54A9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1E607-3DDB-456B-8FEE-9D2E1EFE90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10403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DF153-2BAE-4411-8D93-D2355322A1B1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1111D-D06E-40AA-B2B6-5F8D8CD7D3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B921A-BF6C-4577-84C0-DF00FD06CF34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9890D-FFE2-47CB-AAF2-58EB5D2DE1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04A93-7AC2-4C10-8264-44D7E2A0D98D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CAB0F-2A02-420C-8D80-E1C8C027CF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99E76-12E5-4B84-9C68-0F404FE59F53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C11A7-7181-4B50-8FDF-A131DD0906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0EA8B-B044-447D-871C-0EF06413A1A9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66D76-C54F-4E5E-A8B0-6BD7C817CD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7A2CE-7A01-42C8-877A-9A831C050137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6DB85-EB10-4B6C-A3C4-3D8C77C209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025A5-CF00-452C-8BBA-2074B2F2CAD2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A16F-58C8-4D6A-B8F9-F1DA04466E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6302EAB6-D987-4766-BBDA-C547CA1B5FDA}" type="datetimeFigureOut">
              <a:rPr lang="ru-RU"/>
              <a:pPr>
                <a:defRPr/>
              </a:pPr>
              <a:t>06.03.2018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EE34E437-3D3F-420B-BD4B-F164C9AB4A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0">
            <a:solidFill>
              <a:schemeClr val="bg1"/>
            </a:solidFill>
          </a:ln>
          <a:solidFill>
            <a:srgbClr val="00133A"/>
          </a:solidFill>
          <a:latin typeface="+mj-lt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rgbClr val="10403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10403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 kern="1200">
          <a:solidFill>
            <a:srgbClr val="10403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10403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0403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0403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0403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rgbClr val="10403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684213" y="188913"/>
            <a:ext cx="8229600" cy="739757"/>
          </a:xfrm>
          <a:noFill/>
        </p:spPr>
        <p:txBody>
          <a:bodyPr wrap="square" l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n>
                  <a:noFill/>
                </a:ln>
                <a:solidFill>
                  <a:srgbClr val="1535BD"/>
                </a:solidFill>
              </a:rPr>
              <a:t>Как прекрасен этот мир</a:t>
            </a:r>
          </a:p>
        </p:txBody>
      </p:sp>
      <p:pic>
        <p:nvPicPr>
          <p:cNvPr id="14338" name="Picture 5" descr="C:\Users\Rufina\Documents\ле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5000625"/>
            <a:ext cx="2286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5" descr="C:\Users\Rufina\Desktop\тигр\White_Bengal_Tigers-web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3214688"/>
            <a:ext cx="2214562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6" descr="C:\Users\Rufina\Desktop\тигр\0_9794_3ccbccbc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0644" y="1071546"/>
            <a:ext cx="2333357" cy="175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6" descr="1382378752_puffinsseabirds_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28670"/>
            <a:ext cx="2027545" cy="1895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7" descr="Soaysheepkild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013325"/>
            <a:ext cx="230663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8" descr="Triturus_vulgaris_maennche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84763"/>
            <a:ext cx="19081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9" descr="img6"/>
          <p:cNvPicPr>
            <a:picLocks noChangeAspect="1" noChangeArrowheads="1"/>
          </p:cNvPicPr>
          <p:nvPr/>
        </p:nvPicPr>
        <p:blipFill>
          <a:blip r:embed="rId8"/>
          <a:srcRect l="5776" r="4937"/>
          <a:stretch>
            <a:fillRect/>
          </a:stretch>
        </p:blipFill>
        <p:spPr bwMode="auto">
          <a:xfrm>
            <a:off x="5072041" y="2857496"/>
            <a:ext cx="40822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20" descr="elitefo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80975" y="3141663"/>
            <a:ext cx="26638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21" descr="European_Common_Frog_Rana_temporari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04651" y="3000372"/>
            <a:ext cx="234357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22" descr="derevnya-na-ostrove-khirta-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496" y="857232"/>
            <a:ext cx="2714348" cy="2011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6" descr="Natrix_natrix_(Marek_Szczepanek)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43438" y="4071942"/>
            <a:ext cx="1909763" cy="1271587"/>
          </a:xfrm>
          <a:prstGeom prst="rect">
            <a:avLst/>
          </a:prstGeom>
          <a:noFill/>
        </p:spPr>
      </p:pic>
      <p:pic>
        <p:nvPicPr>
          <p:cNvPr id="14354" name="Picture 18" descr="Common_Toad_(Bufo_bufo)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85918" y="1500174"/>
            <a:ext cx="1993101" cy="1616076"/>
          </a:xfrm>
          <a:prstGeom prst="rect">
            <a:avLst/>
          </a:prstGeom>
          <a:noFill/>
        </p:spPr>
      </p:pic>
      <p:pic>
        <p:nvPicPr>
          <p:cNvPr id="14355" name="Picture 19" descr="з"/>
          <p:cNvPicPr>
            <a:picLocks noChangeAspect="1" noChangeArrowheads="1"/>
          </p:cNvPicPr>
          <p:nvPr/>
        </p:nvPicPr>
        <p:blipFill>
          <a:blip r:embed="rId14"/>
          <a:srcRect l="6212" t="26642" r="18637" b="14258"/>
          <a:stretch>
            <a:fillRect/>
          </a:stretch>
        </p:blipFill>
        <p:spPr bwMode="auto">
          <a:xfrm>
            <a:off x="4000496" y="5500702"/>
            <a:ext cx="2423746" cy="135729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img13"/>
          <p:cNvPicPr>
            <a:picLocks noChangeAspect="1" noChangeArrowheads="1"/>
          </p:cNvPicPr>
          <p:nvPr/>
        </p:nvPicPr>
        <p:blipFill>
          <a:blip r:embed="rId2" cstate="print"/>
          <a:srcRect l="5291" t="7053" b="15361"/>
          <a:stretch>
            <a:fillRect/>
          </a:stretch>
        </p:blipFill>
        <p:spPr bwMode="auto">
          <a:xfrm>
            <a:off x="357158" y="1500174"/>
            <a:ext cx="7672503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NATALI\Desktop\для урока англ -био\butterfly  карликовая голубянка.jpg"/>
          <p:cNvPicPr>
            <a:picLocks noChangeAspect="1" noChangeArrowheads="1"/>
          </p:cNvPicPr>
          <p:nvPr/>
        </p:nvPicPr>
        <p:blipFill>
          <a:blip r:embed="rId3"/>
          <a:srcRect l="31250" t="28125" r="28125" b="29687"/>
          <a:stretch>
            <a:fillRect/>
          </a:stretch>
        </p:blipFill>
        <p:spPr bwMode="auto">
          <a:xfrm>
            <a:off x="4357686" y="159360"/>
            <a:ext cx="4786314" cy="3313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NATALI\Desktop\лох ломонд\big_orel-berkut.jpg"/>
          <p:cNvPicPr>
            <a:picLocks noChangeAspect="1" noChangeArrowheads="1"/>
          </p:cNvPicPr>
          <p:nvPr/>
        </p:nvPicPr>
        <p:blipFill>
          <a:blip r:embed="rId4"/>
          <a:srcRect l="13406" t="5000" r="20725"/>
          <a:stretch>
            <a:fillRect/>
          </a:stretch>
        </p:blipFill>
        <p:spPr bwMode="auto">
          <a:xfrm>
            <a:off x="0" y="2549096"/>
            <a:ext cx="3571868" cy="4308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:\лох ломонд\ломкая вверетенниц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214686"/>
            <a:ext cx="4481128" cy="3348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img14"/>
          <p:cNvPicPr>
            <a:picLocks noChangeAspect="1" noChangeArrowheads="1"/>
          </p:cNvPicPr>
          <p:nvPr/>
        </p:nvPicPr>
        <p:blipFill>
          <a:blip r:embed="rId2"/>
          <a:srcRect l="6743" t="7109" r="6195" b="10068"/>
          <a:stretch>
            <a:fillRect/>
          </a:stretch>
        </p:blipFill>
        <p:spPr bwMode="auto">
          <a:xfrm>
            <a:off x="428597" y="714356"/>
            <a:ext cx="8715404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" descr="C:\Users\Rufina\Documents\ле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38630"/>
            <a:ext cx="3571868" cy="2619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1714488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Сверим ответ:</a:t>
            </a:r>
          </a:p>
          <a:p>
            <a:pPr algn="ctr"/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3929066"/>
            <a:ext cx="67151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/>
              <a:t>УМНИКИ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5" descr="i?id=e34bfd32550f1abc87a55af07b8cd22e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8412" y="285728"/>
            <a:ext cx="364558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214414" y="404813"/>
            <a:ext cx="7385074" cy="647700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l" eaLnBrk="1" hangingPunct="1"/>
            <a:r>
              <a:rPr lang="ru-RU" sz="4000" dirty="0" smtClean="0">
                <a:ln>
                  <a:noFill/>
                </a:ln>
              </a:rPr>
              <a:t>            </a:t>
            </a:r>
            <a:r>
              <a:rPr lang="ru-RU" sz="4000" dirty="0" err="1" smtClean="0">
                <a:ln>
                  <a:noFill/>
                </a:ln>
              </a:rPr>
              <a:t>Where</a:t>
            </a:r>
            <a:r>
              <a:rPr lang="ru-RU" sz="4000" dirty="0" smtClean="0">
                <a:ln>
                  <a:noFill/>
                </a:ln>
              </a:rPr>
              <a:t> </a:t>
            </a:r>
            <a:r>
              <a:rPr lang="ru-RU" sz="4000" dirty="0" err="1" smtClean="0">
                <a:ln>
                  <a:noFill/>
                </a:ln>
              </a:rPr>
              <a:t>is</a:t>
            </a:r>
            <a:r>
              <a:rPr lang="ru-RU" sz="4000" dirty="0" smtClean="0">
                <a:ln>
                  <a:noFill/>
                </a:ln>
              </a:rPr>
              <a:t> </a:t>
            </a:r>
            <a:r>
              <a:rPr lang="ru-RU" sz="4000" dirty="0" err="1" smtClean="0">
                <a:ln>
                  <a:noFill/>
                </a:ln>
              </a:rPr>
              <a:t>it</a:t>
            </a:r>
            <a:r>
              <a:rPr lang="ru-RU" sz="4000" dirty="0" smtClean="0">
                <a:ln>
                  <a:noFill/>
                </a:ln>
              </a:rPr>
              <a:t>?</a:t>
            </a:r>
          </a:p>
        </p:txBody>
      </p:sp>
      <p:pic>
        <p:nvPicPr>
          <p:cNvPr id="17412" name="Picture 6" descr="2061493_gallery-88275"/>
          <p:cNvPicPr>
            <a:picLocks noChangeAspect="1" noChangeArrowheads="1"/>
          </p:cNvPicPr>
          <p:nvPr/>
        </p:nvPicPr>
        <p:blipFill>
          <a:blip r:embed="rId3"/>
          <a:srcRect t="10631" r="9548"/>
          <a:stretch>
            <a:fillRect/>
          </a:stretch>
        </p:blipFill>
        <p:spPr bwMode="auto">
          <a:xfrm>
            <a:off x="0" y="2000240"/>
            <a:ext cx="3121486" cy="231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9" descr="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4357694"/>
            <a:ext cx="3022633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6" name="Picture 13" descr="i?id=391ef538ddb395cffda328a932ed9b9e&amp;n=33&amp;h=215&amp;w=3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8434" y="2143116"/>
            <a:ext cx="2815566" cy="2693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9" name="Picture 11" descr="img10"/>
          <p:cNvPicPr>
            <a:picLocks noChangeAspect="1" noChangeArrowheads="1"/>
          </p:cNvPicPr>
          <p:nvPr/>
        </p:nvPicPr>
        <p:blipFill>
          <a:blip r:embed="rId6"/>
          <a:srcRect l="9347" t="6409" r="21621" b="40868"/>
          <a:stretch>
            <a:fillRect/>
          </a:stretch>
        </p:blipFill>
        <p:spPr bwMode="auto">
          <a:xfrm>
            <a:off x="2214546" y="4643446"/>
            <a:ext cx="4168572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20" name="Picture 12" descr="img14"/>
          <p:cNvPicPr>
            <a:picLocks noChangeAspect="1" noChangeArrowheads="1"/>
          </p:cNvPicPr>
          <p:nvPr/>
        </p:nvPicPr>
        <p:blipFill>
          <a:blip r:embed="rId7"/>
          <a:srcRect l="6743" t="7109" r="6195" b="10068"/>
          <a:stretch>
            <a:fillRect/>
          </a:stretch>
        </p:blipFill>
        <p:spPr bwMode="auto">
          <a:xfrm>
            <a:off x="2857487" y="1928802"/>
            <a:ext cx="3600607" cy="2568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21" name="Picture 13" descr="img13"/>
          <p:cNvPicPr>
            <a:picLocks noChangeAspect="1" noChangeArrowheads="1"/>
          </p:cNvPicPr>
          <p:nvPr/>
        </p:nvPicPr>
        <p:blipFill>
          <a:blip r:embed="rId8" cstate="print"/>
          <a:srcRect l="5291" t="7053" b="15361"/>
          <a:stretch>
            <a:fillRect/>
          </a:stretch>
        </p:blipFill>
        <p:spPr bwMode="auto">
          <a:xfrm>
            <a:off x="6005288" y="4929198"/>
            <a:ext cx="3138712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3" name="Picture 8" descr="i?id=9a04374669d5705d37ab6b8098c486ae-l&amp;n=1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-91657"/>
            <a:ext cx="3071802" cy="2397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лох ломонд\Benny_Trapp_Vipera_berus гадюка о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511874" cy="3000396"/>
          </a:xfrm>
          <a:prstGeom prst="rect">
            <a:avLst/>
          </a:prstGeom>
          <a:noFill/>
        </p:spPr>
      </p:pic>
      <p:pic>
        <p:nvPicPr>
          <p:cNvPr id="1027" name="Picture 3" descr="I:\лох ломонд\морские беспозвоночны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290"/>
            <a:ext cx="4572000" cy="3048000"/>
          </a:xfrm>
          <a:prstGeom prst="rect">
            <a:avLst/>
          </a:prstGeom>
          <a:noFill/>
        </p:spPr>
      </p:pic>
      <p:pic>
        <p:nvPicPr>
          <p:cNvPr id="1028" name="Picture 4" descr="I:\лох ломонд\Eidechse_auf_Brombeere_ящерица живор.JPG"/>
          <p:cNvPicPr>
            <a:picLocks noChangeAspect="1" noChangeArrowheads="1"/>
          </p:cNvPicPr>
          <p:nvPr/>
        </p:nvPicPr>
        <p:blipFill>
          <a:blip r:embed="rId4"/>
          <a:srcRect t="13044"/>
          <a:stretch>
            <a:fillRect/>
          </a:stretch>
        </p:blipFill>
        <p:spPr bwMode="auto">
          <a:xfrm>
            <a:off x="4320688" y="3929066"/>
            <a:ext cx="4823313" cy="2928935"/>
          </a:xfrm>
          <a:prstGeom prst="rect">
            <a:avLst/>
          </a:prstGeom>
          <a:noFill/>
        </p:spPr>
      </p:pic>
      <p:pic>
        <p:nvPicPr>
          <p:cNvPr id="1029" name="Picture 5" descr="I:\для урока англ -био\Puffins-on-St-Kilda.-004.jpg"/>
          <p:cNvPicPr>
            <a:picLocks noChangeAspect="1" noChangeArrowheads="1"/>
          </p:cNvPicPr>
          <p:nvPr/>
        </p:nvPicPr>
        <p:blipFill>
          <a:blip r:embed="rId5"/>
          <a:srcRect l="5569" t="12712" r="27966" b="9201"/>
          <a:stretch>
            <a:fillRect/>
          </a:stretch>
        </p:blipFill>
        <p:spPr bwMode="auto">
          <a:xfrm>
            <a:off x="0" y="3635115"/>
            <a:ext cx="4572000" cy="322288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3071810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Змея  гадюка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3143248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Морская звезда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29190" y="3714752"/>
            <a:ext cx="4214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Ящерица живородящая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00298" y="3786190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Тупик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:\лох ломонд\water-lake-animal-summer-pond-biology-frog-reptile-amphibian-fauna-crocodile-vertebrate-newt-frogs-green-frog-frog-pond-water-creature-crocodilia-bullfrog-ranidae-marine-biology-salamandridae-577691.jpg"/>
          <p:cNvPicPr>
            <a:picLocks noChangeAspect="1" noChangeArrowheads="1"/>
          </p:cNvPicPr>
          <p:nvPr/>
        </p:nvPicPr>
        <p:blipFill>
          <a:blip r:embed="rId2" cstate="print"/>
          <a:srcRect l="33098" t="23238" r="4928" b="14787"/>
          <a:stretch>
            <a:fillRect/>
          </a:stretch>
        </p:blipFill>
        <p:spPr bwMode="auto">
          <a:xfrm>
            <a:off x="0" y="142852"/>
            <a:ext cx="4714908" cy="314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7" descr="Soaysheepkilda"/>
          <p:cNvPicPr>
            <a:picLocks noChangeAspect="1" noChangeArrowheads="1"/>
          </p:cNvPicPr>
          <p:nvPr/>
        </p:nvPicPr>
        <p:blipFill>
          <a:blip r:embed="rId3"/>
          <a:srcRect t="8427" r="12640"/>
          <a:stretch>
            <a:fillRect/>
          </a:stretch>
        </p:blipFill>
        <p:spPr bwMode="auto">
          <a:xfrm>
            <a:off x="3929058" y="3169043"/>
            <a:ext cx="4929190" cy="3688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I:\лох ломонд\ломкая вверетенниц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2872" y="0"/>
            <a:ext cx="4481128" cy="3348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NATALI\Desktop\лох ломонд\big_orel-berkut.jpg"/>
          <p:cNvPicPr>
            <a:picLocks noChangeAspect="1" noChangeArrowheads="1"/>
          </p:cNvPicPr>
          <p:nvPr/>
        </p:nvPicPr>
        <p:blipFill>
          <a:blip r:embed="rId5"/>
          <a:srcRect l="13406" t="5000" r="20725"/>
          <a:stretch>
            <a:fillRect/>
          </a:stretch>
        </p:blipFill>
        <p:spPr bwMode="auto">
          <a:xfrm>
            <a:off x="0" y="2549096"/>
            <a:ext cx="3571868" cy="4308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221455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Лягушка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42976" y="6396335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Орел Беркут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14810" y="0"/>
            <a:ext cx="4929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Ящерица </a:t>
            </a:r>
            <a:r>
              <a:rPr lang="ru-RU" sz="2400" b="1" dirty="0" err="1" smtClean="0"/>
              <a:t>веретенница</a:t>
            </a:r>
            <a:r>
              <a:rPr lang="ru-RU" sz="2400" b="1" dirty="0" smtClean="0"/>
              <a:t> ломкая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071934" y="621508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Баран </a:t>
            </a:r>
            <a:r>
              <a:rPr lang="ru-RU" sz="2400" b="1" dirty="0" err="1" smtClean="0"/>
              <a:t>соэй</a:t>
            </a:r>
            <a:r>
              <a:rPr lang="ru-RU" sz="2400" b="1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14282" y="242886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Common_Toad_(Bufo_bufo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8982"/>
            <a:ext cx="4214842" cy="3417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9" descr="з"/>
          <p:cNvPicPr>
            <a:picLocks noChangeAspect="1" noChangeArrowheads="1"/>
          </p:cNvPicPr>
          <p:nvPr/>
        </p:nvPicPr>
        <p:blipFill>
          <a:blip r:embed="rId3"/>
          <a:srcRect l="10566" t="37745" r="28402" b="14258"/>
          <a:stretch>
            <a:fillRect/>
          </a:stretch>
        </p:blipFill>
        <p:spPr bwMode="auto">
          <a:xfrm>
            <a:off x="-1" y="3571876"/>
            <a:ext cx="472002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NATALI\Desktop\для урока англ -био\butterfly  карликовая голубянка.jpg"/>
          <p:cNvPicPr>
            <a:picLocks noChangeAspect="1" noChangeArrowheads="1"/>
          </p:cNvPicPr>
          <p:nvPr/>
        </p:nvPicPr>
        <p:blipFill>
          <a:blip r:embed="rId4"/>
          <a:srcRect l="31250" t="28125" r="28125" b="29687"/>
          <a:stretch>
            <a:fillRect/>
          </a:stretch>
        </p:blipFill>
        <p:spPr bwMode="auto">
          <a:xfrm>
            <a:off x="4357686" y="159360"/>
            <a:ext cx="4786314" cy="3313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Rufina\Documents\леб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62922" y="3357562"/>
            <a:ext cx="4481078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00037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Жаба серая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285728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Бабочка голубянка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643314"/>
            <a:ext cx="450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Тритон сибирский </a:t>
            </a:r>
            <a:r>
              <a:rPr lang="ru-RU" sz="2400" b="1" dirty="0" err="1" smtClean="0"/>
              <a:t>углозуб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628" y="350043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Лебедь шипун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Dodos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313113" cy="3108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362" name="Text Box 7"/>
          <p:cNvSpPr txBox="1">
            <a:spLocks noChangeArrowheads="1"/>
          </p:cNvSpPr>
          <p:nvPr/>
        </p:nvSpPr>
        <p:spPr bwMode="auto">
          <a:xfrm>
            <a:off x="900113" y="2708275"/>
            <a:ext cx="1223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Дронт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0"/>
            <a:ext cx="3810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3779838" y="2276475"/>
            <a:ext cx="2163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Европейский лев</a:t>
            </a:r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13100"/>
            <a:ext cx="36195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9"/>
          <p:cNvSpPr>
            <a:spLocks noChangeArrowheads="1"/>
          </p:cNvSpPr>
          <p:nvPr/>
        </p:nvSpPr>
        <p:spPr bwMode="auto">
          <a:xfrm>
            <a:off x="395288" y="5516563"/>
            <a:ext cx="3235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Морская корова Стеллера</a:t>
            </a:r>
            <a:r>
              <a:rPr lang="ru-RU"/>
              <a:t> </a:t>
            </a: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2571744"/>
            <a:ext cx="3000396" cy="2692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Rectangle 11"/>
          <p:cNvSpPr>
            <a:spLocks noChangeArrowheads="1"/>
          </p:cNvSpPr>
          <p:nvPr/>
        </p:nvSpPr>
        <p:spPr bwMode="auto">
          <a:xfrm>
            <a:off x="3500431" y="4572009"/>
            <a:ext cx="164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Бескрылая гагарка</a:t>
            </a:r>
          </a:p>
        </p:txBody>
      </p:sp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0"/>
            <a:ext cx="2587625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61100" y="4695825"/>
            <a:ext cx="28829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Rectangle 14"/>
          <p:cNvSpPr>
            <a:spLocks noChangeArrowheads="1"/>
          </p:cNvSpPr>
          <p:nvPr/>
        </p:nvSpPr>
        <p:spPr bwMode="auto">
          <a:xfrm>
            <a:off x="6554788" y="2205038"/>
            <a:ext cx="28026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FFFF00"/>
                </a:solidFill>
              </a:rPr>
              <a:t>Фолклендская</a:t>
            </a:r>
            <a:r>
              <a:rPr lang="ru-RU" b="1" dirty="0">
                <a:solidFill>
                  <a:srgbClr val="FFFF00"/>
                </a:solidFill>
              </a:rPr>
              <a:t> лисица,</a:t>
            </a:r>
          </a:p>
        </p:txBody>
      </p:sp>
      <p:sp>
        <p:nvSpPr>
          <p:cNvPr id="15372" name="Rectangle 15"/>
          <p:cNvSpPr>
            <a:spLocks noChangeArrowheads="1"/>
          </p:cNvSpPr>
          <p:nvPr/>
        </p:nvSpPr>
        <p:spPr bwMode="auto">
          <a:xfrm>
            <a:off x="6372225" y="6491288"/>
            <a:ext cx="973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Квагга </a:t>
            </a:r>
          </a:p>
        </p:txBody>
      </p:sp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19475" y="5303838"/>
            <a:ext cx="252095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4" name="Rectangle 17"/>
          <p:cNvSpPr>
            <a:spLocks noChangeArrowheads="1"/>
          </p:cNvSpPr>
          <p:nvPr/>
        </p:nvSpPr>
        <p:spPr bwMode="auto">
          <a:xfrm>
            <a:off x="3708400" y="6381750"/>
            <a:ext cx="1995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err="1"/>
              <a:t>Туранский</a:t>
            </a:r>
            <a:r>
              <a:rPr lang="ru-RU" b="1" dirty="0"/>
              <a:t> тигр </a:t>
            </a:r>
          </a:p>
        </p:txBody>
      </p:sp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2571744"/>
            <a:ext cx="1735137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92275" y="274638"/>
            <a:ext cx="5832475" cy="561975"/>
          </a:xfrm>
          <a:noFill/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z="4000" smtClean="0">
                <a:ln>
                  <a:noFill/>
                </a:ln>
              </a:rPr>
              <a:t>What is happening?</a:t>
            </a:r>
          </a:p>
        </p:txBody>
      </p:sp>
      <p:pic>
        <p:nvPicPr>
          <p:cNvPr id="16386" name="Picture 4" descr="i?id=97e37316dce7fe9923dd3fd497e4d5ad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2411413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i?id=98b94c68c8c6c52b6929ecb59b7565cb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365625"/>
            <a:ext cx="3348037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i?id=6b82cfb0e9353b0be2487cb266949df5&amp;n=33&amp;h=215&amp;w=39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32513" y="1052513"/>
            <a:ext cx="301148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i?id=dc92e2d83c8690b5e8bf18abe9f9e20b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981075"/>
            <a:ext cx="35020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8" descr="Foto-for-site-1052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159250"/>
            <a:ext cx="3276600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9" descr="i?id=6686587ae610e5416f693eddbe9fa087-l&amp;n=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9800" y="0"/>
            <a:ext cx="1854200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1" descr="100192941_download__24_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59113" y="2852738"/>
            <a:ext cx="28082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2" descr="1016883_629298827093719_1626145470_n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40425" y="2732088"/>
            <a:ext cx="3203575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4" descr="i?id=e2568fb34123a071da0ff0201a26013e-l&amp;n=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00338" y="4937125"/>
            <a:ext cx="28813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6" descr="i?id=a9dedc263ac2bd19e86c368266fbfe2c-l&amp;n=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133600"/>
            <a:ext cx="3059113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85736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Не мусорить</a:t>
            </a:r>
            <a:endParaRPr lang="ru-RU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714612" y="2357430"/>
            <a:ext cx="357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Не организовывать свалки в лесу и пригородных территориях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4214818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Не уничтожать ради забавы 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4429132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ylfaen" pitchFamily="18" charset="0"/>
              </a:rPr>
              <a:t>Не выжигать </a:t>
            </a:r>
            <a:r>
              <a:rPr lang="ru-RU" sz="2800" b="1" dirty="0" smtClean="0">
                <a:latin typeface="Sylfaen" pitchFamily="18" charset="0"/>
                <a:ea typeface="Tahoma" pitchFamily="34" charset="0"/>
                <a:cs typeface="Tahoma" pitchFamily="34" charset="0"/>
              </a:rPr>
              <a:t>траву</a:t>
            </a:r>
            <a:endParaRPr lang="ru-RU" sz="2800" b="1" dirty="0">
              <a:latin typeface="Sylfaen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72264" y="1857364"/>
            <a:ext cx="2571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Организовать вторичную переработку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500298" y="5500702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Сохранять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img10"/>
          <p:cNvPicPr>
            <a:picLocks noChangeAspect="1" noChangeArrowheads="1"/>
          </p:cNvPicPr>
          <p:nvPr/>
        </p:nvPicPr>
        <p:blipFill>
          <a:blip r:embed="rId2"/>
          <a:srcRect l="9347" t="6409" r="21621" b="40868"/>
          <a:stretch>
            <a:fillRect/>
          </a:stretch>
        </p:blipFill>
        <p:spPr bwMode="auto">
          <a:xfrm>
            <a:off x="857223" y="1000108"/>
            <a:ext cx="7530405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7" descr="Soaysheepkilda"/>
          <p:cNvPicPr>
            <a:picLocks noChangeAspect="1" noChangeArrowheads="1"/>
          </p:cNvPicPr>
          <p:nvPr/>
        </p:nvPicPr>
        <p:blipFill>
          <a:blip r:embed="rId3"/>
          <a:srcRect t="8427" r="12640"/>
          <a:stretch>
            <a:fillRect/>
          </a:stretch>
        </p:blipFill>
        <p:spPr bwMode="auto">
          <a:xfrm>
            <a:off x="5039443" y="3786190"/>
            <a:ext cx="4104557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кружающая среда">
  <a:themeElements>
    <a:clrScheme name="Wrapper">
      <a:dk1>
        <a:sysClr val="windowText" lastClr="000000"/>
      </a:dk1>
      <a:lt1>
        <a:sysClr val="window" lastClr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08BBDB"/>
      </a:accent3>
      <a:accent4>
        <a:srgbClr val="687CDD"/>
      </a:accent4>
      <a:accent5>
        <a:srgbClr val="28C874"/>
      </a:accent5>
      <a:accent6>
        <a:srgbClr val="E47963"/>
      </a:accent6>
      <a:hlink>
        <a:srgbClr val="64C143"/>
      </a:hlink>
      <a:folHlink>
        <a:srgbClr val="9A9A9A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lligraph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Окружающая среда</Template>
  <TotalTime>0</TotalTime>
  <Words>76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Окружающая среда</vt:lpstr>
      <vt:lpstr>Как прекрасен этот мир</vt:lpstr>
      <vt:lpstr>            Where is it?</vt:lpstr>
      <vt:lpstr>Слайд 3</vt:lpstr>
      <vt:lpstr>Слайд 4</vt:lpstr>
      <vt:lpstr>Слайд 5</vt:lpstr>
      <vt:lpstr>Слайд 6</vt:lpstr>
      <vt:lpstr>What is happening?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16</cp:revision>
  <dcterms:created xsi:type="dcterms:W3CDTF">2009-12-22T19:21:39Z</dcterms:created>
  <dcterms:modified xsi:type="dcterms:W3CDTF">2018-03-05T22:21:47Z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TC103626491049</vt:lpwstr>
  </property>
</Properties>
</file>