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77" r:id="rId4"/>
    <p:sldId id="278" r:id="rId5"/>
    <p:sldId id="257" r:id="rId6"/>
    <p:sldId id="279" r:id="rId7"/>
    <p:sldId id="286" r:id="rId8"/>
    <p:sldId id="260" r:id="rId9"/>
    <p:sldId id="261" r:id="rId10"/>
    <p:sldId id="287" r:id="rId11"/>
    <p:sldId id="262" r:id="rId12"/>
    <p:sldId id="269" r:id="rId13"/>
    <p:sldId id="288" r:id="rId14"/>
    <p:sldId id="280" r:id="rId15"/>
    <p:sldId id="282" r:id="rId16"/>
    <p:sldId id="281" r:id="rId17"/>
    <p:sldId id="267" r:id="rId18"/>
    <p:sldId id="272" r:id="rId19"/>
    <p:sldId id="290" r:id="rId20"/>
    <p:sldId id="275" r:id="rId21"/>
    <p:sldId id="283" r:id="rId22"/>
    <p:sldId id="28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29.03.2017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dirty="0" smtClean="0"/>
              <a:t>Урок технологии – 6 класс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Подготовка деталей кроя к обработке.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Перенос на ткань контурных и контрольных линий.</a:t>
            </a:r>
            <a:endParaRPr lang="ru-RU" sz="4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5698" y="620688"/>
            <a:ext cx="5158630" cy="56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6. Какие правила раскладки лекал юбки на ткани вы знаете?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Гимнастика для глаз</a:t>
            </a:r>
            <a:endParaRPr lang="ru-RU" sz="4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44463"/>
            <a:ext cx="2304256" cy="119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060848"/>
            <a:ext cx="612068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Детали выкройки прямой юбки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3281" y="1772816"/>
            <a:ext cx="571468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tx2"/>
                </a:solidFill>
              </a:rPr>
              <a:t>Контурные и контрольные линии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776864" cy="1512168"/>
          </a:xfrm>
        </p:spPr>
        <p:txBody>
          <a:bodyPr/>
          <a:lstStyle/>
          <a:p>
            <a:r>
              <a:rPr lang="ru-RU" b="1" dirty="0" smtClean="0"/>
              <a:t>Контрольная линия</a:t>
            </a:r>
            <a:endParaRPr lang="ru-RU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7871" y="1772816"/>
            <a:ext cx="302562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Контурная линия </a:t>
            </a:r>
            <a:endParaRPr lang="ru-RU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628800"/>
            <a:ext cx="405420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Припуски на швы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05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7771165" cy="4788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Способы переноса контурных линий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2848360" cy="4425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1. При помощи копировальных стежков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7" y="1361870"/>
            <a:ext cx="4320480" cy="465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Способы переноса контурных линий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2. Перенос линий с помощью </a:t>
            </a:r>
            <a:r>
              <a:rPr lang="ru-RU" sz="3600" b="1" dirty="0" err="1" smtClean="0">
                <a:solidFill>
                  <a:srgbClr val="FF0000"/>
                </a:solidFill>
              </a:rPr>
              <a:t>похлапывания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3. Перенос линий с помощью копировальной бумаги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1. Основные конструкции юбок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2407" y="1696212"/>
            <a:ext cx="4364736" cy="430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chemeClr val="tx2"/>
                </a:solidFill>
              </a:rPr>
              <a:t>Правила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chemeClr val="tx2"/>
                </a:solidFill>
              </a:rPr>
              <a:t> техники безопасности</a:t>
            </a:r>
            <a:endParaRPr lang="ru-RU" sz="6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tx2"/>
                </a:solidFill>
              </a:rPr>
              <a:t/>
            </a:r>
            <a:br>
              <a:rPr lang="ru-RU" sz="6600" b="1" dirty="0" smtClean="0">
                <a:solidFill>
                  <a:schemeClr val="tx2"/>
                </a:solidFill>
              </a:rPr>
            </a:br>
            <a:r>
              <a:rPr lang="ru-RU" sz="6600" b="1" dirty="0" smtClean="0">
                <a:solidFill>
                  <a:schemeClr val="tx2"/>
                </a:solidFill>
              </a:rPr>
              <a:t/>
            </a:r>
            <a:br>
              <a:rPr lang="ru-RU" sz="6600" b="1" dirty="0" smtClean="0">
                <a:solidFill>
                  <a:schemeClr val="tx2"/>
                </a:solidFill>
              </a:rPr>
            </a:br>
            <a:r>
              <a:rPr lang="ru-RU" sz="6600" b="1" dirty="0" smtClean="0">
                <a:solidFill>
                  <a:schemeClr val="tx2"/>
                </a:solidFill>
              </a:rPr>
              <a:t/>
            </a:r>
            <a:br>
              <a:rPr lang="ru-RU" sz="6600" b="1" dirty="0" smtClean="0">
                <a:solidFill>
                  <a:schemeClr val="tx2"/>
                </a:solidFill>
              </a:rPr>
            </a:br>
            <a:r>
              <a:rPr lang="ru-RU" sz="6600" b="1" dirty="0" smtClean="0">
                <a:solidFill>
                  <a:schemeClr val="tx2"/>
                </a:solidFill>
              </a:rPr>
              <a:t/>
            </a:r>
            <a:br>
              <a:rPr lang="ru-RU" sz="6600" b="1" dirty="0" smtClean="0">
                <a:solidFill>
                  <a:schemeClr val="tx2"/>
                </a:solidFill>
              </a:rPr>
            </a:br>
            <a:r>
              <a:rPr lang="ru-RU" sz="6600" b="1" dirty="0" smtClean="0">
                <a:solidFill>
                  <a:schemeClr val="tx2"/>
                </a:solidFill>
              </a:rPr>
              <a:t>Физкультминутка</a:t>
            </a:r>
            <a:br>
              <a:rPr lang="ru-RU" sz="6600" b="1" dirty="0" smtClean="0">
                <a:solidFill>
                  <a:schemeClr val="tx2"/>
                </a:solidFill>
              </a:rPr>
            </a:br>
            <a:endParaRPr lang="ru-RU" sz="66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Рефлексия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сегодня я узнала…</a:t>
            </a:r>
            <a:endParaRPr lang="ru-RU" sz="4800" dirty="0" smtClean="0"/>
          </a:p>
          <a:p>
            <a:r>
              <a:rPr lang="ru-RU" sz="4800" b="1" dirty="0" smtClean="0"/>
              <a:t>было интересно…</a:t>
            </a:r>
            <a:endParaRPr lang="ru-RU" sz="4800" dirty="0" smtClean="0"/>
          </a:p>
          <a:p>
            <a:r>
              <a:rPr lang="ru-RU" sz="4800" b="1" dirty="0" smtClean="0"/>
              <a:t>было трудно…</a:t>
            </a:r>
            <a:endParaRPr lang="ru-RU" sz="4800" dirty="0" smtClean="0"/>
          </a:p>
          <a:p>
            <a:r>
              <a:rPr lang="ru-RU" sz="4800" b="1" dirty="0" smtClean="0"/>
              <a:t>я выполнила задание…</a:t>
            </a:r>
            <a:endParaRPr lang="ru-RU" sz="4800" dirty="0" smtClean="0"/>
          </a:p>
          <a:p>
            <a:pPr>
              <a:buNone/>
            </a:pPr>
            <a:endParaRPr lang="ru-RU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Прямая юбка</a:t>
            </a:r>
            <a:br>
              <a:rPr lang="ru-RU" b="1" dirty="0" smtClean="0"/>
            </a:br>
            <a:r>
              <a:rPr lang="ru-RU" b="1" dirty="0" smtClean="0"/>
              <a:t>Расширение линии низа юбки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9009" y="1988840"/>
            <a:ext cx="744065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Прямая юбка</a:t>
            </a:r>
            <a:br>
              <a:rPr lang="ru-RU" b="1" dirty="0" smtClean="0"/>
            </a:br>
            <a:r>
              <a:rPr lang="ru-RU" b="1" dirty="0" smtClean="0"/>
              <a:t>Сужение линии низа юбки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849" y="1916832"/>
            <a:ext cx="736486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0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Какие мерки необходимы для построения чертежа юбки?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3010" y="1772816"/>
            <a:ext cx="7462533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3. Что такое прибавка?</a:t>
            </a:r>
            <a:endParaRPr lang="ru-RU" sz="4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0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Какие вы знаете правила по подготовке ткани к раскрою?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5. Какие дефекты ткани вы знаете ?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134</TotalTime>
  <Words>145</Words>
  <Application>Microsoft Office PowerPoint</Application>
  <PresentationFormat>Экран (4:3)</PresentationFormat>
  <Paragraphs>37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Урок технологии – 6 класс </vt:lpstr>
      <vt:lpstr>1. Основные конструкции юбок</vt:lpstr>
      <vt:lpstr>Прямая юбка Расширение линии низа юбки</vt:lpstr>
      <vt:lpstr>Прямая юбка Сужение линии низа юбки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Гимнастика для глаз</vt:lpstr>
      <vt:lpstr>Детали выкройки прямой юбки</vt:lpstr>
      <vt:lpstr>Презентация PowerPoint</vt:lpstr>
      <vt:lpstr>Контрольная линия</vt:lpstr>
      <vt:lpstr>Контурная линия </vt:lpstr>
      <vt:lpstr>Припуски на швы</vt:lpstr>
      <vt:lpstr>Способы переноса контурных линий </vt:lpstr>
      <vt:lpstr>Способы переноса контурных линий </vt:lpstr>
      <vt:lpstr>Презентация PowerPoint</vt:lpstr>
      <vt:lpstr>    Физкультминутка 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технологии – 6 класс</dc:title>
  <cp:lastModifiedBy>Gal</cp:lastModifiedBy>
  <cp:revision>21</cp:revision>
  <dcterms:modified xsi:type="dcterms:W3CDTF">2017-03-29T19:19:51Z</dcterms:modified>
</cp:coreProperties>
</file>