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59" r:id="rId5"/>
    <p:sldId id="260" r:id="rId6"/>
    <p:sldId id="262" r:id="rId7"/>
    <p:sldId id="265" r:id="rId8"/>
    <p:sldId id="268" r:id="rId9"/>
    <p:sldId id="269" r:id="rId10"/>
    <p:sldId id="270" r:id="rId11"/>
    <p:sldId id="272" r:id="rId12"/>
    <p:sldId id="271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0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9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117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496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14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961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96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345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00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008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557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602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19" Type="http://schemas.microsoft.com/office/2007/relationships/hdphoto" Target="../media/hdphoto3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580" y="-265373"/>
            <a:ext cx="6203121" cy="75815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1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572" y="-447049"/>
            <a:ext cx="4924201" cy="18811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974" y="3187355"/>
            <a:ext cx="2899810" cy="367064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1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04623" y="-447049"/>
            <a:ext cx="4827949" cy="186253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5DD1C-1B83-4313-AB2C-07B5494F7B69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72EAA-9E40-44B1-AE9C-A50ECDC6C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835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4851" y="1170641"/>
            <a:ext cx="7772400" cy="1840414"/>
          </a:xfrm>
        </p:spPr>
        <p:txBody>
          <a:bodyPr>
            <a:normAutofit fontScale="90000"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</a:t>
            </a:r>
            <a:r>
              <a:rPr lang="ru-RU" sz="67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Музыка Победы»</a:t>
            </a:r>
            <a:r>
              <a:rPr lang="ru-RU" sz="6700" dirty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sz="6700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sz="67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132" y="4863726"/>
            <a:ext cx="8908868" cy="165576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Лучина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А.Г. учитель истории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Мазилкина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Н.В. учитель географии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«Гимназия №1»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г. Мариинский Посад </a:t>
            </a:r>
            <a:endParaRPr lang="ru-RU" sz="2000" dirty="0"/>
          </a:p>
        </p:txBody>
      </p:sp>
      <p:pic>
        <p:nvPicPr>
          <p:cNvPr id="1026" name="Picture 2" descr="ÐÐ½Ð´ÑÐµÐ¹ Ð­ÑÐ¿Ð°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732" y="2616331"/>
            <a:ext cx="2769324" cy="3323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0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4465" y="2405450"/>
            <a:ext cx="4118919" cy="31962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Друзьям </a:t>
            </a:r>
            <a:r>
              <a:rPr lang="ru-RU" dirty="0">
                <a:solidFill>
                  <a:srgbClr val="FF0000"/>
                </a:solidFill>
              </a:rPr>
              <a:t>не встать. В округе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Без них идет кино.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Девчонки, их подруги,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Все замужем давно.</a:t>
            </a:r>
          </a:p>
          <a:p>
            <a:pPr marL="0" indent="0">
              <a:buNone/>
            </a:pPr>
            <a:r>
              <a:rPr lang="ru-RU" dirty="0"/>
              <a:t>(Точнее не придумаешь).</a:t>
            </a:r>
          </a:p>
          <a:p>
            <a:endParaRPr lang="ru-RU" dirty="0"/>
          </a:p>
        </p:txBody>
      </p:sp>
      <p:pic>
        <p:nvPicPr>
          <p:cNvPr id="4" name="Рисунок 3" descr="C:\Users\География\Desktop\Если бы я был президентом\А.Эшпай. Москвичи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73" y="1153298"/>
            <a:ext cx="4172809" cy="33610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995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td1.mycdn.me/image?id=860723584876&amp;t=20&amp;plc=WEB&amp;tkn=*--BogAXPvZsGoXZwsrDd5wn4lzo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490" y="1338894"/>
            <a:ext cx="2792979" cy="3603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01015" y="1425400"/>
            <a:ext cx="45720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solidFill>
                  <a:srgbClr val="0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Прототипов в полном смысле этого слова у героев моего стихотворения, а потом и песни, не было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—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говорил впоследствии поэт, когда его спрашивали о том, существовали ли на самом деле Сережка с Малой Бронной и Витька с Моховой.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i="1" dirty="0">
                <a:solidFill>
                  <a:srgbClr val="0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Но, когда я его писал, мне больше всего представлялся образ моего школьного товарища, 17-летнего Саши Волкова, жившего в одном из переулков Арбата. Хотелось создать поэтический памятник моим сверстникам, всем московским ребятам, которые мужественно сражались с врагом. Многие из них не вернулись домой, а другие войной покалечены…»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6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bibmedved.files.wordpress.com/2015/05/d181d0bbd0b0d0b9d0b48.jpg?w=96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11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38618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1232" y="1589175"/>
            <a:ext cx="5269491" cy="3951759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5609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169" y="1117050"/>
            <a:ext cx="78867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Заключение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8823" y="1445852"/>
            <a:ext cx="84777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9169" y="1999706"/>
            <a:ext cx="79571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3200" b="1" i="1" dirty="0" smtClean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«</a:t>
            </a:r>
            <a:r>
              <a:rPr lang="ru-RU" sz="32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Даже если вы не пишете конкретно о войне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говорит композитор,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32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она все одинаково присутствует в творчестве художника, тот, что был на фронте. О войне воспрещено вещать словами.».</a:t>
            </a:r>
            <a:endParaRPr lang="ru-RU" sz="3200" b="1" dirty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47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640" y="1409845"/>
            <a:ext cx="82296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3600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3600" dirty="0" smtClean="0"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биографию и музыкальные произведения, освещающие трагические события Великой Отечественной войны.</a:t>
            </a:r>
          </a:p>
          <a:p>
            <a:pPr indent="450215" algn="just">
              <a:spcAft>
                <a:spcPts val="0"/>
              </a:spcAft>
            </a:pPr>
            <a:endParaRPr lang="ru-RU" sz="3600" b="1" dirty="0" smtClean="0">
              <a:solidFill>
                <a:srgbClr val="C00000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36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  <a:endParaRPr lang="ru-RU" sz="3600" b="1" dirty="0" smtClean="0">
              <a:solidFill>
                <a:srgbClr val="C00000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биографию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композитора.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Ознакомиться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музыкальными произведениями, посвященными Великой Отечественной войне.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0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v.cap.ru/home/70/006/eshpai/e1.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" t="2666" r="1382" b="3000"/>
          <a:stretch/>
        </p:blipFill>
        <p:spPr bwMode="auto">
          <a:xfrm>
            <a:off x="2792592" y="3944983"/>
            <a:ext cx="3947841" cy="2713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9450" y="1491055"/>
            <a:ext cx="7955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Андрей Яковлевич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Эшпай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родился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 мая 1925 года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городе Козьмодемьянск Марийской Республики.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Отец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Яков Андреевич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Эшпай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(1890-1963), композитор, музыковед-фольклорист, хормейстер и педагог, мать — учитель русского языка и литературы Валентина Константиновна. В 1928 году семья переехала в Москву.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92593" y="467698"/>
            <a:ext cx="3069771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Биография</a:t>
            </a:r>
            <a:endParaRPr lang="ru-RU" sz="4400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92592" y="467698"/>
            <a:ext cx="3069771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C0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Биография</a:t>
            </a:r>
            <a:endParaRPr lang="ru-RU" sz="4400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v.cap.ru/home/70/006/eshpai/e1.1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" t="1999" r="2558" b="3001"/>
          <a:stretch/>
        </p:blipFill>
        <p:spPr bwMode="auto">
          <a:xfrm>
            <a:off x="2730137" y="3722914"/>
            <a:ext cx="3648347" cy="2688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9269" y="1504295"/>
            <a:ext cx="81512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Каждое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лето семья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Эшпая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проводила на Волге, в Мариинском Посаде, в семье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Тогаевых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Николаевич </a:t>
            </a:r>
            <a:r>
              <a:rPr lang="ru-RU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Тогаев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композитор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автор многих задушевных песен, создатель нескольких хоровых коллективов, учитель пения, играл на гуслях и скрипке. </a:t>
            </a:r>
          </a:p>
        </p:txBody>
      </p:sp>
    </p:spTree>
    <p:extLst>
      <p:ext uri="{BB962C8B-B14F-4D97-AF65-F5344CB8AC3E}">
        <p14:creationId xmlns:p14="http://schemas.microsoft.com/office/powerpoint/2010/main" val="405988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48150" y="1821477"/>
            <a:ext cx="56692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spc="7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С </a:t>
            </a:r>
            <a:r>
              <a:rPr lang="ru-RU" sz="2400" spc="7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началом Великой Отечественной войны в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след за братом рвался на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фронт пытаясь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уйти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добровольцем.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бригадой художественной самодеятельности выступал перед воинами, уходящими на фронт, и перед ранеными в госпиталях. 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http://gov.cap.ru/home/70/006/eshpai/e1.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0" t="1823" r="3610" b="2604"/>
          <a:stretch/>
        </p:blipFill>
        <p:spPr bwMode="auto">
          <a:xfrm>
            <a:off x="442620" y="1462950"/>
            <a:ext cx="2705530" cy="3394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328660" y="853208"/>
            <a:ext cx="477406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Военные годы </a:t>
            </a:r>
            <a:r>
              <a:rPr kumimoji="0" lang="ru-RU" altLang="ru-RU" sz="4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Эшпая</a:t>
            </a: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3430" y="5056489"/>
            <a:ext cx="7904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«Именно тут-то я понял, 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что </a:t>
            </a:r>
            <a:r>
              <a:rPr lang="ru-RU" sz="28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музыка – это серьезное занятие, а не просто развлечение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</a:t>
            </a:r>
            <a:endParaRPr lang="ru-RU" sz="28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0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958" y="1107167"/>
            <a:ext cx="78867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январе 1943 года он поступает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Чкаловское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Оренбургское) пулеметное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училище. Неожиданно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училище приехала комиссия Военного института иностранных языков, и Андрея, отлично владевшего немецким языком, зачислили курсантом.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После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учебы, в конце 1944 года, он попадает на фронт. К этому времени на фронте погибли два его брата - родной Валентин и двоюродный - Борис.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www.fumus.ru/media/k2/items/temp/AEshpai/AEshpai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58" y="3888184"/>
            <a:ext cx="3775790" cy="2150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3" descr="http://gov.cap.ru/home/70/006/eshpai/e1.3.jp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t="2667" r="2041" b="3333"/>
          <a:stretch/>
        </p:blipFill>
        <p:spPr bwMode="auto">
          <a:xfrm>
            <a:off x="5041557" y="3888184"/>
            <a:ext cx="3635310" cy="2239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417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901" y="890428"/>
            <a:ext cx="78867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История создания </a:t>
            </a:r>
            <a:r>
              <a:rPr 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композиции «Москвичи»</a:t>
            </a:r>
            <a:r>
              <a:rPr lang="ru-RU" dirty="0">
                <a:latin typeface="Monotype Corsiva" panose="03010101010201010101" pitchFamily="66" charset="0"/>
              </a:rPr>
              <a:t/>
            </a:r>
            <a:br>
              <a:rPr lang="ru-RU" dirty="0">
                <a:latin typeface="Monotype Corsiva" panose="03010101010201010101" pitchFamily="66" charset="0"/>
              </a:rPr>
            </a:b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082" y="1220990"/>
            <a:ext cx="8410847" cy="43513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endParaRPr lang="ru-RU" dirty="0"/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воспоминаний Андрея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Эшпая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«История этой песни, и в самом деле, не совсем обычная. Должен сказать, что я сначала, как правило, сочиняю музыку, а потом уже работаю с поэтом. А тут получилось так, что однажды ко мне пришел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 Бернес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принес стихотворение, напечатанное в «Новом мире». Было это в 1955 году. Я жил тогда на Большой Бронной,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полуподвале.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i.ytimg.com/vi/IjcBu1d70hk/hqdefault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3889"/>
          <a:stretch/>
        </p:blipFill>
        <p:spPr bwMode="auto">
          <a:xfrm>
            <a:off x="4716505" y="4129903"/>
            <a:ext cx="3603716" cy="2571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0648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952" y="1433739"/>
            <a:ext cx="78867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В полях за Вислой сонной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лежат в земле сырой</a:t>
            </a:r>
          </a:p>
          <a:p>
            <a:pPr marL="0" indent="0">
              <a:buNone/>
            </a:pPr>
            <a:r>
              <a:rPr lang="ru-RU" dirty="0"/>
              <a:t>(Земля там сырая, форсирование Вислы – мои военные дороги в Польше.)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Сережка </a:t>
            </a:r>
            <a:r>
              <a:rPr lang="ru-RU" dirty="0">
                <a:solidFill>
                  <a:srgbClr val="FF0000"/>
                </a:solidFill>
              </a:rPr>
              <a:t>с Малой Бронной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И Витька с Моховой.</a:t>
            </a:r>
          </a:p>
          <a:p>
            <a:pPr marL="0" indent="0">
              <a:buNone/>
            </a:pPr>
            <a:r>
              <a:rPr lang="ru-RU" dirty="0"/>
              <a:t>(Наша семья жила на Бронной, только не на Малой, а на Большой, старший брат Валя не вернулся с войны.)</a:t>
            </a:r>
          </a:p>
          <a:p>
            <a:endParaRPr lang="ru-RU" dirty="0"/>
          </a:p>
        </p:txBody>
      </p:sp>
      <p:pic>
        <p:nvPicPr>
          <p:cNvPr id="4098" name="Picture 2" descr="http://voenpravda.ru/Sav-1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295" y="694620"/>
            <a:ext cx="2502154" cy="1687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cdn.fishki.net/upload/post/2016/09/01/2060698/9f00fccaa5d263183f9bed1a224f51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860" y="2752145"/>
            <a:ext cx="2287178" cy="1714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11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2525" y="1446801"/>
            <a:ext cx="78867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А где-то в людном мире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Который год подряд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Одни в пустой квартире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Их матери не спят.</a:t>
            </a:r>
          </a:p>
          <a:p>
            <a:pPr marL="0" indent="0">
              <a:buNone/>
            </a:pPr>
            <a:r>
              <a:rPr lang="ru-RU" dirty="0"/>
              <a:t>(И моя мама не спала ночами.)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Свет </a:t>
            </a:r>
            <a:r>
              <a:rPr lang="ru-RU" dirty="0">
                <a:solidFill>
                  <a:srgbClr val="FF0000"/>
                </a:solidFill>
              </a:rPr>
              <a:t>лампы воспаленный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Пылает над Москвой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В окне на Малой Бронной,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В окне на Моховой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/>
              <a:t>(И лампа пылала все ночи напролет.)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4" name="Picture 4" descr="https://im0-tub-ru.yandex.net/i?id=b4d2eb28d7e68192fe8c4daa57f9961c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847" y="3434408"/>
            <a:ext cx="2363731" cy="2363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td2.mycdn.me/image?id=816843452830&amp;t=20&amp;plc=WEB&amp;tkn=*yGGF3H_a9yQnNV3PtO15kRqOgL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618" y="1446801"/>
            <a:ext cx="3384459" cy="2538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72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ороздки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372</TotalTime>
  <Words>626</Words>
  <Application>Microsoft Office PowerPoint</Application>
  <PresentationFormat>Экран (4:3)</PresentationFormat>
  <Paragraphs>50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                                    «Музыка Победы»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создания композиции «Москвичи»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Кулаков</dc:creator>
  <cp:lastModifiedBy>*</cp:lastModifiedBy>
  <cp:revision>25</cp:revision>
  <dcterms:created xsi:type="dcterms:W3CDTF">2014-07-11T17:24:45Z</dcterms:created>
  <dcterms:modified xsi:type="dcterms:W3CDTF">2024-01-23T12:15:46Z</dcterms:modified>
</cp:coreProperties>
</file>