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3" r:id="rId2"/>
    <p:sldId id="256" r:id="rId3"/>
    <p:sldId id="257" r:id="rId4"/>
    <p:sldId id="263" r:id="rId5"/>
    <p:sldId id="314" r:id="rId6"/>
    <p:sldId id="311" r:id="rId7"/>
    <p:sldId id="295" r:id="rId8"/>
    <p:sldId id="315" r:id="rId9"/>
    <p:sldId id="264" r:id="rId10"/>
    <p:sldId id="302" r:id="rId11"/>
    <p:sldId id="316" r:id="rId12"/>
    <p:sldId id="282" r:id="rId13"/>
    <p:sldId id="279" r:id="rId14"/>
    <p:sldId id="310" r:id="rId15"/>
    <p:sldId id="29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1F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102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13.10.2020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ftUHNEZja8q-uynPOulgjBIgvqGp8zNa/view?usp=sharing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rive.google.com/file/d/1ZIDFbwBuS1AD8JHgoMM-zC0TAEAXC8ch/view?usp=shari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rive.google.com/file/d/1I6h0xpgL0GJ6_CFLPfmx473v1QgaQAr1/view?usp=sharing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-bAGUCLdFK3y-RlSXneFrSxQd5Lmctj9/view?usp=sharin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8JplrkKmcvHk-UuBb24Vb9tHEVb11Yxg/view?usp=sharin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drive.google.com/file/d/1twcaD2cXEXIvYISYDA2jcFalgfrF7NFl/view?usp=sharing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DgXj1BjpdnH3izxBf8hAbGzBB9Wn4AIK/view?usp=sharing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40768"/>
            <a:ext cx="8229600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Мероприятие для учащихся 1 класса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789040"/>
            <a:ext cx="8229600" cy="253556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2" descr="C:\Users\Виктория\Desktop\диагностика\Орнаменты\узор5 - копия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2962854"/>
            <a:ext cx="9144000" cy="3933056"/>
          </a:xfrm>
          <a:prstGeom prst="rect">
            <a:avLst/>
          </a:prstGeom>
          <a:noFill/>
        </p:spPr>
      </p:pic>
      <p:pic>
        <p:nvPicPr>
          <p:cNvPr id="6" name="Picture 2" descr="C:\Users\Виктория\Desktop\диагностика\Орнаменты\узор5 - копия.jpg"/>
          <p:cNvPicPr>
            <a:picLocks noChangeAspect="1" noChangeArrowheads="1"/>
          </p:cNvPicPr>
          <p:nvPr/>
        </p:nvPicPr>
        <p:blipFill rotWithShape="1">
          <a:blip r:embed="rId2" cstate="print"/>
          <a:srcRect t="70427" b="3531"/>
          <a:stretch/>
        </p:blipFill>
        <p:spPr bwMode="auto">
          <a:xfrm>
            <a:off x="0" y="-21369"/>
            <a:ext cx="9144000" cy="93016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79512" y="3573016"/>
            <a:ext cx="51603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err="1">
                <a:solidFill>
                  <a:srgbClr val="C00000"/>
                </a:solidFill>
              </a:rPr>
              <a:t>Пермякова</a:t>
            </a:r>
            <a:r>
              <a:rPr lang="ru-RU" sz="2400" b="1" dirty="0">
                <a:solidFill>
                  <a:srgbClr val="C00000"/>
                </a:solidFill>
              </a:rPr>
              <a:t> Ирина  Геннадьевна, 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учитель начальных классов</a:t>
            </a:r>
          </a:p>
        </p:txBody>
      </p:sp>
    </p:spTree>
    <p:extLst>
      <p:ext uri="{BB962C8B-B14F-4D97-AF65-F5344CB8AC3E}">
        <p14:creationId xmlns:p14="http://schemas.microsoft.com/office/powerpoint/2010/main" val="10599539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1" name="Picture 3" descr="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24525" y="692150"/>
            <a:ext cx="3168650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3" name="Picture 5" descr="1224663191_9ca09768afe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6855" y="260648"/>
            <a:ext cx="4321175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9" name="Picture 11" descr="art_med_be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27301" y="3102476"/>
            <a:ext cx="3681324" cy="3026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Виктория\Desktop\диагностика\Орнаменты\узор5 - копия.jpg"/>
          <p:cNvPicPr>
            <a:picLocks noChangeAspect="1" noChangeArrowheads="1"/>
          </p:cNvPicPr>
          <p:nvPr/>
        </p:nvPicPr>
        <p:blipFill>
          <a:blip r:embed="rId5" cstate="print"/>
          <a:srcRect l="8569" t="47756" r="16653"/>
          <a:stretch>
            <a:fillRect/>
          </a:stretch>
        </p:blipFill>
        <p:spPr bwMode="auto">
          <a:xfrm rot="5400000">
            <a:off x="-2841527" y="2764456"/>
            <a:ext cx="6858000" cy="12587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09824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89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89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C:\Users\Алексей\Pictures\2014-10-03\Image0007 - копия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6914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8870" y="6128429"/>
            <a:ext cx="91170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85DFD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</a:t>
            </a:r>
            <a:r>
              <a:rPr lang="ru-RU" u="sng" dirty="0">
                <a:solidFill>
                  <a:srgbClr val="FF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drive.google.com/file/d/1ftUHNEZja8quynPOulgjBIgvqGp8zNa/view?usp=sharing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05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428604"/>
            <a:ext cx="6615130" cy="1143008"/>
          </a:xfrm>
        </p:spPr>
        <p:txBody>
          <a:bodyPr/>
          <a:lstStyle/>
          <a:p>
            <a:pPr algn="ctr"/>
            <a:endParaRPr lang="ru-RU" b="1" dirty="0">
              <a:solidFill>
                <a:srgbClr val="321F8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Виктория\Desktop\диагностика\Орнаменты\узор5 - копия.jpg"/>
          <p:cNvPicPr>
            <a:picLocks noChangeAspect="1" noChangeArrowheads="1"/>
          </p:cNvPicPr>
          <p:nvPr/>
        </p:nvPicPr>
        <p:blipFill>
          <a:blip r:embed="rId2" cstate="print"/>
          <a:srcRect l="8569" t="47756" r="16653"/>
          <a:stretch>
            <a:fillRect/>
          </a:stretch>
        </p:blipFill>
        <p:spPr bwMode="auto">
          <a:xfrm rot="5400000">
            <a:off x="-2714636" y="2714636"/>
            <a:ext cx="6858000" cy="1428728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7584" y="-2308"/>
            <a:ext cx="4319668" cy="3702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46438" y="0"/>
            <a:ext cx="4397562" cy="3573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0897" y="3700264"/>
            <a:ext cx="3815542" cy="3041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052" y="3570708"/>
            <a:ext cx="4626948" cy="3256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357322"/>
          </a:xfrm>
        </p:spPr>
        <p:txBody>
          <a:bodyPr>
            <a:normAutofit/>
          </a:bodyPr>
          <a:lstStyle/>
          <a:p>
            <a:pPr algn="ctr"/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Виктория\Desktop\диагностика\Орнаменты\узор5 - копия.jpg"/>
          <p:cNvPicPr>
            <a:picLocks noChangeAspect="1" noChangeArrowheads="1"/>
          </p:cNvPicPr>
          <p:nvPr/>
        </p:nvPicPr>
        <p:blipFill>
          <a:blip r:embed="rId2" cstate="print"/>
          <a:srcRect l="8569" t="47756" r="16653"/>
          <a:stretch>
            <a:fillRect/>
          </a:stretch>
        </p:blipFill>
        <p:spPr bwMode="auto">
          <a:xfrm rot="5400000">
            <a:off x="-2714636" y="2714636"/>
            <a:ext cx="6858000" cy="1428728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4365" y="23209"/>
            <a:ext cx="3857636" cy="3405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2001" y="23209"/>
            <a:ext cx="4571999" cy="3549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4365" y="3429000"/>
            <a:ext cx="4349375" cy="3358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63741" y="3464966"/>
            <a:ext cx="4049533" cy="3340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C:\Users\Виктория\Desktop\диагностика\Орнаменты\узор5 - копия.jpg"/>
          <p:cNvPicPr>
            <a:picLocks noChangeAspect="1" noChangeArrowheads="1"/>
          </p:cNvPicPr>
          <p:nvPr/>
        </p:nvPicPr>
        <p:blipFill>
          <a:blip r:embed="rId2" cstate="print"/>
          <a:srcRect t="39919" r="-2041"/>
          <a:stretch>
            <a:fillRect/>
          </a:stretch>
        </p:blipFill>
        <p:spPr bwMode="auto">
          <a:xfrm rot="5400000">
            <a:off x="-2647436" y="2666909"/>
            <a:ext cx="6937921" cy="1643050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95736" y="865191"/>
            <a:ext cx="6039523" cy="5958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40530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642918"/>
            <a:ext cx="6900882" cy="1000132"/>
          </a:xfrm>
        </p:spPr>
        <p:txBody>
          <a:bodyPr/>
          <a:lstStyle/>
          <a:p>
            <a:pPr algn="ctr"/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Виктория\Desktop\диагностика\Орнаменты\узор5 - копия.jpg"/>
          <p:cNvPicPr>
            <a:picLocks noChangeAspect="1" noChangeArrowheads="1"/>
          </p:cNvPicPr>
          <p:nvPr/>
        </p:nvPicPr>
        <p:blipFill>
          <a:blip r:embed="rId2" cstate="print"/>
          <a:srcRect l="8569" t="47756" r="16653"/>
          <a:stretch>
            <a:fillRect/>
          </a:stretch>
        </p:blipFill>
        <p:spPr bwMode="auto">
          <a:xfrm rot="5400000">
            <a:off x="-2714636" y="2714636"/>
            <a:ext cx="6858000" cy="1428728"/>
          </a:xfrm>
          <a:prstGeom prst="rect">
            <a:avLst/>
          </a:prstGeom>
          <a:noFill/>
        </p:spPr>
      </p:pic>
      <p:pic>
        <p:nvPicPr>
          <p:cNvPr id="5" name="Picture 2" descr="C:\Users\Виктория\Desktop\диагностика\Орнаменты\узор5 - копия.jpg"/>
          <p:cNvPicPr>
            <a:picLocks noChangeAspect="1" noChangeArrowheads="1"/>
          </p:cNvPicPr>
          <p:nvPr/>
        </p:nvPicPr>
        <p:blipFill rotWithShape="1">
          <a:blip r:embed="rId2" cstate="print"/>
          <a:srcRect l="8569" t="47756" r="16653" b="5849"/>
          <a:stretch/>
        </p:blipFill>
        <p:spPr bwMode="auto">
          <a:xfrm>
            <a:off x="811379" y="5589240"/>
            <a:ext cx="8358214" cy="1268760"/>
          </a:xfrm>
          <a:prstGeom prst="rect">
            <a:avLst/>
          </a:prstGeom>
          <a:noFill/>
        </p:spPr>
      </p:pic>
      <p:pic>
        <p:nvPicPr>
          <p:cNvPr id="7" name="Содержимое 6" descr="tn_197450_125153a806b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99985" y="0"/>
            <a:ext cx="8358214" cy="6223620"/>
          </a:xfrm>
        </p:spPr>
      </p:pic>
      <p:sp>
        <p:nvSpPr>
          <p:cNvPr id="3" name="Прямоугольник 2"/>
          <p:cNvSpPr/>
          <p:nvPr/>
        </p:nvSpPr>
        <p:spPr>
          <a:xfrm>
            <a:off x="822772" y="5568751"/>
            <a:ext cx="78640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FF000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https://drive.google.com/file/d/1ZIDFbwBuS1AD8JHgoMM-zC0TAEAXC8ch/view?usp=sharing</a:t>
            </a:r>
            <a:r>
              <a:rPr lang="ru-RU" dirty="0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Виктория\Desktop\диагностика\Орнаменты\узор5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2932827"/>
            <a:ext cx="9144000" cy="393305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7504" y="1052736"/>
            <a:ext cx="903649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err="1">
                <a:solidFill>
                  <a:srgbClr val="C00000"/>
                </a:solidFill>
              </a:rPr>
              <a:t>Квест</a:t>
            </a:r>
            <a:r>
              <a:rPr lang="ru-RU" sz="5400" b="1" dirty="0">
                <a:solidFill>
                  <a:srgbClr val="C00000"/>
                </a:solidFill>
              </a:rPr>
              <a:t> – игра </a:t>
            </a:r>
          </a:p>
          <a:p>
            <a:pPr algn="ctr"/>
            <a:r>
              <a:rPr lang="ru-RU" sz="5400" b="1" dirty="0">
                <a:solidFill>
                  <a:srgbClr val="C00000"/>
                </a:solidFill>
              </a:rPr>
              <a:t>«Загадки природы родного Ямала»</a:t>
            </a:r>
          </a:p>
        </p:txBody>
      </p:sp>
      <p:pic>
        <p:nvPicPr>
          <p:cNvPr id="9" name="Picture 2" descr="C:\Users\Виктория\Desktop\диагностика\Орнаменты\узор5 - копия.jpg"/>
          <p:cNvPicPr>
            <a:picLocks noChangeAspect="1" noChangeArrowheads="1"/>
          </p:cNvPicPr>
          <p:nvPr/>
        </p:nvPicPr>
        <p:blipFill rotWithShape="1">
          <a:blip r:embed="rId2" cstate="print"/>
          <a:srcRect t="70427" b="3531"/>
          <a:stretch/>
        </p:blipFill>
        <p:spPr bwMode="auto">
          <a:xfrm>
            <a:off x="0" y="-21369"/>
            <a:ext cx="9144000" cy="9301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Виктория\Desktop\диагностика\Орнаменты\узор5 - копия.jpg"/>
          <p:cNvPicPr>
            <a:picLocks noChangeAspect="1" noChangeArrowheads="1"/>
          </p:cNvPicPr>
          <p:nvPr/>
        </p:nvPicPr>
        <p:blipFill>
          <a:blip r:embed="rId2" cstate="print"/>
          <a:srcRect t="39919" r="-2041"/>
          <a:stretch>
            <a:fillRect/>
          </a:stretch>
        </p:blipFill>
        <p:spPr bwMode="auto">
          <a:xfrm>
            <a:off x="0" y="5214950"/>
            <a:ext cx="9324528" cy="1643050"/>
          </a:xfrm>
          <a:prstGeom prst="rect">
            <a:avLst/>
          </a:prstGeom>
          <a:noFill/>
        </p:spPr>
      </p:pic>
      <p:pic>
        <p:nvPicPr>
          <p:cNvPr id="1026" name="Picture 2" descr="C:\Users\Алексей\Desktop\w1r11rfk9k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758" y="269412"/>
            <a:ext cx="4836458" cy="5343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3" descr="pic2_07042012194239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-84173" y="3022591"/>
            <a:ext cx="4453099" cy="3013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vovg7OqGeV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-84173" y="25410"/>
            <a:ext cx="4548170" cy="3029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1" y="567625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>
                <a:hlinkClick r:id="rId6"/>
              </a:rPr>
              <a:t>https://drive.google.com/file/d/1I6h0xpgL0GJ6_CFLPfmx473v1QgaQAr1/view?usp=sharing</a:t>
            </a:r>
            <a:r>
              <a:rPr lang="ru-RU" dirty="0"/>
              <a:t>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Виктория\Desktop\диагностика\Орнаменты\узор5 - копия.jpg"/>
          <p:cNvPicPr>
            <a:picLocks noChangeAspect="1" noChangeArrowheads="1"/>
          </p:cNvPicPr>
          <p:nvPr/>
        </p:nvPicPr>
        <p:blipFill>
          <a:blip r:embed="rId2" cstate="print"/>
          <a:srcRect t="39919" r="350"/>
          <a:stretch>
            <a:fillRect/>
          </a:stretch>
        </p:blipFill>
        <p:spPr bwMode="auto">
          <a:xfrm>
            <a:off x="0" y="5214950"/>
            <a:ext cx="9144000" cy="164305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6342" y="332656"/>
            <a:ext cx="884828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spc="50" dirty="0">
                <a:ln w="11430"/>
                <a:solidFill>
                  <a:srgbClr val="FF0000"/>
                </a:solidFill>
                <a:latin typeface="Bookman Old Style" panose="02050604050505020204" pitchFamily="18" charset="0"/>
              </a:rPr>
              <a:t>Животный  мир </a:t>
            </a:r>
          </a:p>
          <a:p>
            <a:pPr algn="ctr"/>
            <a:r>
              <a:rPr lang="ru-RU" sz="5400" b="1" spc="50" dirty="0">
                <a:ln w="11430"/>
                <a:solidFill>
                  <a:srgbClr val="FF0000"/>
                </a:solidFill>
                <a:latin typeface="Bookman Old Style" panose="02050604050505020204" pitchFamily="18" charset="0"/>
              </a:rPr>
              <a:t>Севера</a:t>
            </a:r>
            <a:endParaRPr lang="ru-RU" sz="5400" dirty="0"/>
          </a:p>
        </p:txBody>
      </p:sp>
      <p:pic>
        <p:nvPicPr>
          <p:cNvPr id="9" name="Picture 6" descr="http://virmary.ucoz.ru/kartinki2013/medvedi_belie09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04864"/>
            <a:ext cx="3762375" cy="2724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http://facepla.net/images/stories2/391/Phoca/8daea3c10e3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362400"/>
            <a:ext cx="3755930" cy="2816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www.thesun.co.uk/wp-content/uploads/2016/12/nintchdbpict00028810328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3999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0" y="5953853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FF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https://drive.google.com/file/d/1-bAGUCLdFK3y-RlSXneFrSxQd5Lmctj9/view?usp=sharing</a:t>
            </a:r>
            <a:r>
              <a:rPr lang="ru-RU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246114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255" y="692696"/>
            <a:ext cx="8229600" cy="134704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spc="50" dirty="0">
                <a:ln w="11430"/>
                <a:solidFill>
                  <a:srgbClr val="FF0000"/>
                </a:solidFill>
                <a:latin typeface="Bookman Old Style" panose="02050604050505020204" pitchFamily="18" charset="0"/>
              </a:rPr>
              <a:t>Растительный мир Севера</a:t>
            </a:r>
            <a:endParaRPr lang="ru-RU" sz="6000" b="1" dirty="0">
              <a:solidFill>
                <a:srgbClr val="FF0000"/>
              </a:solidFill>
              <a:latin typeface="Bookman Old Style" panose="02050604050505020204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Виктория\Desktop\диагностика\Орнаменты\узор5 - копия.jpg"/>
          <p:cNvPicPr>
            <a:picLocks noChangeAspect="1" noChangeArrowheads="1"/>
          </p:cNvPicPr>
          <p:nvPr/>
        </p:nvPicPr>
        <p:blipFill>
          <a:blip r:embed="rId2" cstate="print"/>
          <a:srcRect t="42531" r="1074"/>
          <a:stretch>
            <a:fillRect/>
          </a:stretch>
        </p:blipFill>
        <p:spPr bwMode="auto">
          <a:xfrm>
            <a:off x="0" y="5286388"/>
            <a:ext cx="9072626" cy="1571612"/>
          </a:xfrm>
          <a:prstGeom prst="rect">
            <a:avLst/>
          </a:prstGeom>
          <a:noFill/>
        </p:spPr>
      </p:pic>
      <p:pic>
        <p:nvPicPr>
          <p:cNvPr id="5" name="Picture 2" descr="G:\грибы ягоды\грибы ягоды фото\08_brusnika[1]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420888"/>
            <a:ext cx="3847321" cy="272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Осторожно: голубика с радиацией! Новости и события Щёлковского района Администрация Щёлковского муниципального района Московской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6931" y="2420888"/>
            <a:ext cx="3995859" cy="2834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6965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9" y="834370"/>
            <a:ext cx="739174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err="1">
                <a:ln w="11430"/>
                <a:solidFill>
                  <a:srgbClr val="FF0000"/>
                </a:solidFill>
                <a:latin typeface="Bookman Old Style" panose="02050604050505020204" pitchFamily="18" charset="0"/>
              </a:rPr>
              <a:t>Видеовопрос</a:t>
            </a:r>
            <a:endParaRPr lang="ru-RU" sz="3600" b="1" cap="none" spc="50" dirty="0">
              <a:ln w="11430"/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Picture 2" descr="C:\Users\Виктория\Desktop\диагностика\Орнаменты\узор5 - копия.jpg"/>
          <p:cNvPicPr>
            <a:picLocks noChangeAspect="1" noChangeArrowheads="1"/>
          </p:cNvPicPr>
          <p:nvPr/>
        </p:nvPicPr>
        <p:blipFill>
          <a:blip r:embed="rId2" cstate="print"/>
          <a:srcRect l="8569" t="47756" r="16653"/>
          <a:stretch>
            <a:fillRect/>
          </a:stretch>
        </p:blipFill>
        <p:spPr bwMode="auto">
          <a:xfrm rot="5400000">
            <a:off x="-2714636" y="2714636"/>
            <a:ext cx="6858000" cy="1428728"/>
          </a:xfrm>
          <a:prstGeom prst="rect">
            <a:avLst/>
          </a:prstGeom>
          <a:noFill/>
        </p:spPr>
      </p:pic>
      <p:pic>
        <p:nvPicPr>
          <p:cNvPr id="6" name="Picture 2" descr="C:\Users\Виктория\Desktop\диагностика\Орнаменты\узор5 - копия.jpg"/>
          <p:cNvPicPr>
            <a:picLocks noChangeAspect="1" noChangeArrowheads="1"/>
          </p:cNvPicPr>
          <p:nvPr/>
        </p:nvPicPr>
        <p:blipFill rotWithShape="1">
          <a:blip r:embed="rId2" cstate="print"/>
          <a:srcRect b="4165"/>
          <a:stretch/>
        </p:blipFill>
        <p:spPr bwMode="auto">
          <a:xfrm>
            <a:off x="1428729" y="3898945"/>
            <a:ext cx="7715271" cy="295905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9" y="2551837"/>
            <a:ext cx="760776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FF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https://drive.google.com/file/d/18JplrkKmcvHk-UuBb24Vb9tHEVb11Yxg/view?usp=sharing</a:t>
            </a:r>
            <a:r>
              <a:rPr lang="ru-RU" dirty="0">
                <a:solidFill>
                  <a:srgbClr val="FF0000"/>
                </a:solidFill>
              </a:rPr>
              <a:t> </a:t>
            </a:r>
          </a:p>
          <a:p>
            <a:endParaRPr lang="ru-RU" dirty="0"/>
          </a:p>
          <a:p>
            <a:endParaRPr lang="ru-RU" dirty="0"/>
          </a:p>
          <a:p>
            <a:r>
              <a:rPr lang="ru-RU" u="sng" dirty="0">
                <a:solidFill>
                  <a:srgbClr val="FF000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https://drive.google.com/file/d/1twcaD2cXEXIvYISYDA2jcFalgfrF7NFl/view?usp=sharing</a:t>
            </a:r>
            <a:r>
              <a:rPr lang="ru-RU" dirty="0">
                <a:solidFill>
                  <a:srgbClr val="FF0000"/>
                </a:solidFill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362262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" y="15219"/>
            <a:ext cx="858964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 </a:t>
            </a:r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Подвижная игра «</a:t>
            </a:r>
            <a:r>
              <a:rPr lang="ru-RU" b="1" dirty="0" err="1">
                <a:solidFill>
                  <a:srgbClr val="C00000"/>
                </a:solidFill>
                <a:latin typeface="Bookman Old Style" panose="02050604050505020204" pitchFamily="18" charset="0"/>
              </a:rPr>
              <a:t>Хейро</a:t>
            </a:r>
            <a:r>
              <a:rPr lang="ru-RU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ds02.infourok.ru/uploads/ex/10df/00047dae-929378ef/hello_html_m770f6fe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9144000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6211669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solidFill>
                  <a:srgbClr val="FF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https://drive.google.com/file/d/1DgXj1BjpdnH3izxBf8hAbGzBB9Wn4AIK/view?usp=sharing</a:t>
            </a:r>
            <a:r>
              <a:rPr lang="ru-RU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947289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535892" cy="1347046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Охрана природы</a:t>
            </a:r>
          </a:p>
        </p:txBody>
      </p:sp>
      <p:pic>
        <p:nvPicPr>
          <p:cNvPr id="6" name="Picture 2" descr="C:\Users\Виктория\Desktop\диагностика\Орнаменты\узор5 - копия.jpg"/>
          <p:cNvPicPr>
            <a:picLocks noChangeAspect="1" noChangeArrowheads="1"/>
          </p:cNvPicPr>
          <p:nvPr/>
        </p:nvPicPr>
        <p:blipFill>
          <a:blip r:embed="rId2" cstate="print"/>
          <a:srcRect l="8569" t="47756" r="16653"/>
          <a:stretch>
            <a:fillRect/>
          </a:stretch>
        </p:blipFill>
        <p:spPr bwMode="auto">
          <a:xfrm rot="5400000">
            <a:off x="-2714636" y="2714636"/>
            <a:ext cx="6858000" cy="1428728"/>
          </a:xfrm>
          <a:prstGeom prst="rect">
            <a:avLst/>
          </a:prstGeom>
          <a:noFill/>
        </p:spPr>
      </p:pic>
      <p:pic>
        <p:nvPicPr>
          <p:cNvPr id="7" name="Picture 2" descr="http://images.myshared.ru/827444/slide_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44824"/>
            <a:ext cx="6408712" cy="4806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254</TotalTime>
  <Words>172</Words>
  <Application>Microsoft Office PowerPoint</Application>
  <PresentationFormat>Экран (4:3)</PresentationFormat>
  <Paragraphs>20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Bookman Old Style</vt:lpstr>
      <vt:lpstr>Calibri</vt:lpstr>
      <vt:lpstr>Constantia</vt:lpstr>
      <vt:lpstr>Times New Roman</vt:lpstr>
      <vt:lpstr>Wingdings 2</vt:lpstr>
      <vt:lpstr>Поток</vt:lpstr>
      <vt:lpstr>Мероприятие для учащихся 1 класса</vt:lpstr>
      <vt:lpstr>Презентация PowerPoint</vt:lpstr>
      <vt:lpstr>Презентация PowerPoint</vt:lpstr>
      <vt:lpstr>Презентация PowerPoint</vt:lpstr>
      <vt:lpstr>Презентация PowerPoint</vt:lpstr>
      <vt:lpstr>Растительный мир Севера</vt:lpstr>
      <vt:lpstr>Презентация PowerPoint</vt:lpstr>
      <vt:lpstr> Подвижная игра «Хейро»</vt:lpstr>
      <vt:lpstr>    Охрана природы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32</dc:creator>
  <cp:lastModifiedBy>Елена Паршина</cp:lastModifiedBy>
  <cp:revision>31</cp:revision>
  <dcterms:created xsi:type="dcterms:W3CDTF">2015-11-23T12:52:32Z</dcterms:created>
  <dcterms:modified xsi:type="dcterms:W3CDTF">2020-10-13T15:57:08Z</dcterms:modified>
</cp:coreProperties>
</file>