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8"/>
  </p:notesMasterIdLst>
  <p:sldIdLst>
    <p:sldId id="256" r:id="rId2"/>
    <p:sldId id="257" r:id="rId3"/>
    <p:sldId id="261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49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6EE12C-FE8C-4954-A0BC-929C67AF42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8CFA2-BBE2-42AE-9424-96EC0632E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B835B7A-8FFB-455D-ACBC-4D634BBCDE62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9FB8BC8-8080-4198-B8E6-5951D1B0A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2656"/>
            <a:ext cx="6372200" cy="15841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МБДОУ ДС ОВ №16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«Капелька»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ст. Курчанская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эколята-дошколята\DSC037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8528270" cy="4797152"/>
          </a:xfrm>
          <a:prstGeom prst="rect">
            <a:avLst/>
          </a:prstGeom>
          <a:noFill/>
        </p:spPr>
      </p:pic>
      <p:pic>
        <p:nvPicPr>
          <p:cNvPr id="10" name="Содержимое 5" descr="Дс 16 Капель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0"/>
            <a:ext cx="2411760" cy="38588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3995936" cy="105273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Экскурсия на лиман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D:\ФОТО ДС\Фото галлерея\PicsArt_13832998997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</p:spPr>
      </p:pic>
      <p:pic>
        <p:nvPicPr>
          <p:cNvPr id="1031" name="Picture 7" descr="D:\ФОТО ДС\Фото галлерея\PicsArt_13832995125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4029912" cy="5373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64088" y="188640"/>
            <a:ext cx="3600400" cy="129614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Музыкальное развлечение «Осенины»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244075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780928"/>
            <a:ext cx="5436096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ТО ДС\Фото галлерея\20131028_1058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74994"/>
            <a:ext cx="4644008" cy="3483006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Филатова\Информации для воспитателей\Демина\Света Демина\PicsArt_13813324978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47667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«Что нам осень принесла»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эколята-дошколята\PicsArt_13921127651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40466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Акция «Поможем птицам перезимовать»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2483768" cy="105273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Музыкальное развлечение «Лето красное»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эколята-дошколята\с фотоаппарата 0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59692"/>
            <a:ext cx="5508104" cy="3098308"/>
          </a:xfrm>
          <a:prstGeom prst="rect">
            <a:avLst/>
          </a:prstGeom>
          <a:noFill/>
        </p:spPr>
      </p:pic>
      <p:pic>
        <p:nvPicPr>
          <p:cNvPr id="5123" name="Picture 3" descr="D:\эколята-дошколята\с фотоаппарата 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7928" y="0"/>
            <a:ext cx="6736072" cy="3789040"/>
          </a:xfrm>
          <a:prstGeom prst="rect">
            <a:avLst/>
          </a:prstGeom>
          <a:noFill/>
        </p:spPr>
      </p:pic>
      <p:pic>
        <p:nvPicPr>
          <p:cNvPr id="5124" name="Picture 4" descr="D:\эколята-дошколята\капелька эмблем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1389" y="3789040"/>
            <a:ext cx="3102611" cy="3068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219</TotalTime>
  <Words>31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МБДОУ ДС ОВ №16 «Капелька» ст. Курчанская </vt:lpstr>
      <vt:lpstr>Экскурсия на лиман</vt:lpstr>
      <vt:lpstr>Музыкальное развлечение «Осенины»</vt:lpstr>
      <vt:lpstr>Слайд 4</vt:lpstr>
      <vt:lpstr>Слайд 5</vt:lpstr>
      <vt:lpstr>Музыкальное развлечение «Лето красное»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ЭКОЛОГИИ</dc:title>
  <dc:creator>Admin</dc:creator>
  <cp:lastModifiedBy>Admin</cp:lastModifiedBy>
  <cp:revision>23</cp:revision>
  <dcterms:created xsi:type="dcterms:W3CDTF">2015-10-15T10:07:18Z</dcterms:created>
  <dcterms:modified xsi:type="dcterms:W3CDTF">2015-12-07T10:39:03Z</dcterms:modified>
</cp:coreProperties>
</file>