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8"/>
  </p:notesMasterIdLst>
  <p:sldIdLst>
    <p:sldId id="256" r:id="rId2"/>
    <p:sldId id="257" r:id="rId3"/>
    <p:sldId id="260" r:id="rId4"/>
    <p:sldId id="261" r:id="rId5"/>
    <p:sldId id="262" r:id="rId6"/>
    <p:sldId id="263" r:id="rId7"/>
    <p:sldId id="269" r:id="rId8"/>
    <p:sldId id="277" r:id="rId9"/>
    <p:sldId id="278" r:id="rId10"/>
    <p:sldId id="301" r:id="rId11"/>
    <p:sldId id="268" r:id="rId12"/>
    <p:sldId id="284" r:id="rId13"/>
    <p:sldId id="275" r:id="rId14"/>
    <p:sldId id="281" r:id="rId15"/>
    <p:sldId id="282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2593" autoAdjust="0"/>
  </p:normalViewPr>
  <p:slideViewPr>
    <p:cSldViewPr>
      <p:cViewPr>
        <p:scale>
          <a:sx n="56" d="100"/>
          <a:sy n="56" d="100"/>
        </p:scale>
        <p:origin x="-109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10746-904A-465A-8479-881BC798BF86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3A4A4-B2D0-44BD-B87C-B71BD93F6D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338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3A4A4-B2D0-44BD-B87C-B71BD93F6DD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3A4A4-B2D0-44BD-B87C-B71BD93F6DD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emf"/><Relationship Id="rId2" Type="http://schemas.openxmlformats.org/officeDocument/2006/relationships/tags" Target="../tags/tag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video" Target="file:///C:\Documents%20and%20Settings\Admin\&#1056;&#1072;&#1073;&#1086;&#1095;&#1080;&#1081;%20&#1089;&#1090;&#1086;&#1083;\&#1089;&#1077;&#1084;&#1080;&#1085;&#1072;&#1088;%202010-2\&#1085;&#1072;%20&#1089;&#1077;&#1084;&#1080;&#1085;&#1072;&#1088;%20&#1089;&#1086;&#1073;&#1088;&#1072;&#1085;&#1080;&#1077;\&#1060;&#1080;&#1083;&#1100;&#1084;%20&#1086;%20&#1076;&#1091;&#1096;&#1077;.wmv" TargetMode="External"/><Relationship Id="rId7" Type="http://schemas.openxmlformats.org/officeDocument/2006/relationships/image" Target="../media/image4.png"/><Relationship Id="rId2" Type="http://schemas.openxmlformats.org/officeDocument/2006/relationships/video" Target="file:///C:\Documents%20and%20Settings\&#1047;&#1086;&#1103;%20&#1042;&#1083;&#1072;&#1076;&#1080;&#1084;&#1080;&#1088;&#1086;&#1074;&#1085;&#1072;\&#1056;&#1072;&#1073;&#1086;&#1095;&#1080;&#1081;%20&#1089;&#1090;&#1086;&#1083;\&#1088;&#1086;&#1076;&#1080;&#1090;&#1077;&#1083;&#1100;&#1089;&#1082;&#1086;&#1077;%20&#1089;&#1086;&#1073;&#1088;&#1072;&#1085;&#1080;&#1077;%20&#1074;%203%20&#1082;&#1083;&#1072;&#1089;&#1089;&#1077;\NVEExport.avi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video" Target="file:///H:\&#1050;&#1086;&#1084;&#1087;%20&#8470;2\&#1052;&#1072;&#1084;&#1072;\&#1084;&#1072;&#1089;&#1090;&#1077;&#1088;%20&#1082;&#1083;&#1072;&#1089;&#1089;%20&#1088;&#1086;&#1076;.&#1089;&#1086;&#1073;&#1088;&#1072;&#1085;&#1080;&#1077;\&#1075;&#1086;&#1090;&#1086;&#1074;&#1099;&#1081;%20&#1092;&#1080;&#1083;&#1100;&#1084;%20&#1086;%20&#1076;&#1091;&#1096;&#1077;.avi" TargetMode="Externa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png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5.png"/><Relationship Id="rId5" Type="http://schemas.openxmlformats.org/officeDocument/2006/relationships/image" Target="../media/image2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gif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3.bin"/><Relationship Id="rId2" Type="http://schemas.openxmlformats.org/officeDocument/2006/relationships/tags" Target="../tags/tag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Комп №2\Мама\рисунки\картинка для презентаций\файлы 2\Рисунок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196752"/>
            <a:ext cx="813690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Воспитание любовью</a:t>
            </a:r>
            <a:endParaRPr lang="ru-RU" sz="9600" b="1" cap="none" spc="0" dirty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1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44824"/>
            <a:ext cx="75504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sz="2800" dirty="0" smtClean="0"/>
              <a:t> </a:t>
            </a:r>
            <a:r>
              <a:rPr lang="ru-RU" sz="2800" b="1" dirty="0" smtClean="0"/>
              <a:t>«Пожалуй, я сделаю это сама.</a:t>
            </a:r>
          </a:p>
          <a:p>
            <a:r>
              <a:rPr lang="ru-RU" sz="2800" b="1" dirty="0" smtClean="0"/>
              <a:t> Моему ребёнку это пока не по силам»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0738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D:\Мои документы2\violet16.gif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Прямоугольник 5"/>
          <p:cNvSpPr>
            <a:spLocks noChangeArrowheads="1"/>
          </p:cNvSpPr>
          <p:nvPr/>
        </p:nvSpPr>
        <p:spPr bwMode="auto">
          <a:xfrm>
            <a:off x="357188" y="428625"/>
            <a:ext cx="8786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00B0F0"/>
              </a:solidFill>
              <a:latin typeface="Calibri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553200" y="0"/>
          <a:ext cx="25908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CorelDRAW" r:id="rId5" imgW="2273400" imgH="2694240" progId="">
                  <p:embed/>
                </p:oleObj>
              </mc:Choice>
              <mc:Fallback>
                <p:oleObj name="CorelDRAW" r:id="rId5" imgW="2273400" imgH="26942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0"/>
                        <a:ext cx="259080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282" y="2643182"/>
            <a:ext cx="800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«</a:t>
            </a:r>
            <a:r>
              <a:rPr lang="ru-RU" sz="2800" b="1" dirty="0">
                <a:latin typeface="Calibri" pitchFamily="34" charset="0"/>
              </a:rPr>
              <a:t>Если ты не будешь таким, как я хочу, я больше не буду тебя любить».</a:t>
            </a:r>
            <a:endParaRPr lang="ru-RU" sz="3200" b="1" dirty="0">
              <a:latin typeface="Calibri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Tm="5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D:\Мои документы2\violet16.gif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Прямоугольник 5"/>
          <p:cNvSpPr>
            <a:spLocks noChangeArrowheads="1"/>
          </p:cNvSpPr>
          <p:nvPr/>
        </p:nvSpPr>
        <p:spPr bwMode="auto">
          <a:xfrm>
            <a:off x="357188" y="428625"/>
            <a:ext cx="8786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00B0F0"/>
              </a:solidFill>
              <a:latin typeface="Calibri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553200" y="0"/>
          <a:ext cx="25908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CorelDRAW" r:id="rId5" imgW="2273400" imgH="2694240" progId="">
                  <p:embed/>
                </p:oleObj>
              </mc:Choice>
              <mc:Fallback>
                <p:oleObj name="CorelDRAW" r:id="rId5" imgW="2273400" imgH="26942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0"/>
                        <a:ext cx="259080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282" y="2643182"/>
            <a:ext cx="800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 smtClean="0">
                <a:latin typeface="Calibri" pitchFamily="34" charset="0"/>
              </a:rPr>
              <a:t>«</a:t>
            </a:r>
            <a:r>
              <a:rPr lang="ru-RU" sz="2800" b="1" dirty="0" smtClean="0">
                <a:latin typeface="Calibri" pitchFamily="34" charset="0"/>
              </a:rPr>
              <a:t>Ты должен делать то, что я тебе сказала, потому что я в доме главная».</a:t>
            </a:r>
            <a:endParaRPr lang="ru-RU" sz="3200" b="1" dirty="0">
              <a:latin typeface="Calibri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06112629"/>
      </p:ext>
    </p:extLst>
  </p:cSld>
  <p:clrMapOvr>
    <a:masterClrMapping/>
  </p:clrMapOvr>
  <p:transition advTm="5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D:\Мои документы2\violet16.gif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357188" y="428625"/>
            <a:ext cx="8786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00B0F0"/>
              </a:solidFill>
              <a:latin typeface="Calibri" pitchFamily="34" charset="0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553200" y="0"/>
          <a:ext cx="25908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CorelDRAW" r:id="rId6" imgW="2273400" imgH="2694240" progId="">
                  <p:embed/>
                </p:oleObj>
              </mc:Choice>
              <mc:Fallback>
                <p:oleObj name="CorelDRAW" r:id="rId6" imgW="2273400" imgH="26942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0"/>
                        <a:ext cx="259080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282" y="2786058"/>
            <a:ext cx="80010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«</a:t>
            </a:r>
            <a:r>
              <a:rPr lang="ru-RU" sz="2800" b="1" dirty="0">
                <a:latin typeface="Calibri" pitchFamily="34" charset="0"/>
              </a:rPr>
              <a:t>Мой ребенок будет ходить в бассейн, заниматься музыкой, английским, я не позволю ему упустить свой шанс»</a:t>
            </a:r>
            <a:endParaRPr lang="ru-RU" sz="3200" b="1" dirty="0">
              <a:latin typeface="Calibri" pitchFamily="34" charset="0"/>
            </a:endParaRPr>
          </a:p>
        </p:txBody>
      </p:sp>
      <p:pic>
        <p:nvPicPr>
          <p:cNvPr id="6" name="Рисунок 5" descr="1246030789_816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7752" y="3857628"/>
            <a:ext cx="3786214" cy="27688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1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:\Комп №2\Мама\рисунки\Открытки Оля\Ramochky.narod.ru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7" y="-428652"/>
            <a:ext cx="10930014" cy="792961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1000108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Верное средство испортить ребенка - это не любить его.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Ни одного ребенка еще никогда не испортили ни привязанность, ни доброта, ни понимание, ни даже снисхождение. Ни малейшего доверия не заслуживает древний предрассудок, что любовь и привязанность могут навредить ребенку, навредит скорей всего обратное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857364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092718"/>
            <a:ext cx="3857652" cy="576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762000"/>
            <a:ext cx="40576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75" y="1143000"/>
            <a:ext cx="38576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3357554" y="0"/>
            <a:ext cx="28956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2\violet16.gif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50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582274" cy="742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572660" cy="742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VEExport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Фильм о душе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готовый фильм о душе.avi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:\Комп №2\Мама\рисунки\картинка для презентаций\файлы 1\Рисунок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H:\Комп №2\Мама\космос\1840261000d8523ba714bbf8717e6fad98539f523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711569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4000504"/>
            <a:ext cx="78997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Душа ребёнка</a:t>
            </a:r>
            <a:endParaRPr lang="ru-RU" sz="96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омп №2\Мама\рисунки\картинка для презентаций\файлы 1\Рисунок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97"/>
            <a:ext cx="9144000" cy="6828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14955" y="760215"/>
            <a:ext cx="2313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Злость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9628164">
            <a:off x="2928926" y="642918"/>
            <a:ext cx="2923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грубость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2143116"/>
            <a:ext cx="3417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ненависть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276563">
            <a:off x="5267281" y="3566394"/>
            <a:ext cx="4017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безразличие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4579948">
            <a:off x="4710346" y="5074494"/>
            <a:ext cx="2496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уныние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4579948">
            <a:off x="2992385" y="5360746"/>
            <a:ext cx="164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ужас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085246">
            <a:off x="812731" y="4304663"/>
            <a:ext cx="2630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неудача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08485">
            <a:off x="25877" y="2854588"/>
            <a:ext cx="228940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печаль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4206331">
            <a:off x="468919" y="1308582"/>
            <a:ext cx="3463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недоверие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0" y="29297"/>
            <a:ext cx="9144000" cy="6828703"/>
            <a:chOff x="-3214742" y="7500966"/>
            <a:chExt cx="9144000" cy="682870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</a:blip>
            <a:srcRect/>
            <a:stretch>
              <a:fillRect/>
            </a:stretch>
          </p:blipFill>
          <p:spPr bwMode="auto">
            <a:xfrm>
              <a:off x="-3214742" y="7500966"/>
              <a:ext cx="9144000" cy="6828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Овал 19"/>
            <p:cNvSpPr/>
            <p:nvPr/>
          </p:nvSpPr>
          <p:spPr>
            <a:xfrm>
              <a:off x="-714444" y="9186157"/>
              <a:ext cx="4286280" cy="371477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Прямоугольник 21"/>
          <p:cNvSpPr/>
          <p:nvPr/>
        </p:nvSpPr>
        <p:spPr>
          <a:xfrm rot="19628164">
            <a:off x="2945512" y="719326"/>
            <a:ext cx="2923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грубость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14942" y="785794"/>
            <a:ext cx="2313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Злость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43636" y="2143116"/>
            <a:ext cx="3417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ненависть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2276563">
            <a:off x="5267281" y="3494956"/>
            <a:ext cx="4017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безразличие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4579948">
            <a:off x="4781785" y="5074493"/>
            <a:ext cx="2496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уныние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4579948">
            <a:off x="3106236" y="5487634"/>
            <a:ext cx="164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ужас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21085246">
            <a:off x="839939" y="4334417"/>
            <a:ext cx="2630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неудача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208485">
            <a:off x="25877" y="3068902"/>
            <a:ext cx="228940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печаль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4206331">
            <a:off x="505943" y="1324022"/>
            <a:ext cx="3463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недоверие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4" grpId="0"/>
      <p:bldP spid="15" grpId="0"/>
      <p:bldP spid="16" grpId="0"/>
      <p:bldP spid="17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0" y="0"/>
            <a:ext cx="9144000" cy="6828703"/>
            <a:chOff x="-3214742" y="7500966"/>
            <a:chExt cx="9144000" cy="6828703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-3214742" y="7500966"/>
              <a:ext cx="9144000" cy="6828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4" name="Овал 33"/>
            <p:cNvSpPr/>
            <p:nvPr/>
          </p:nvSpPr>
          <p:spPr>
            <a:xfrm>
              <a:off x="-714444" y="9186157"/>
              <a:ext cx="4286280" cy="371477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014955" y="760215"/>
            <a:ext cx="2313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Злость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9628164">
            <a:off x="2928926" y="642918"/>
            <a:ext cx="2923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грубость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2143116"/>
            <a:ext cx="3417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ненависть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276563">
            <a:off x="5267281" y="3566394"/>
            <a:ext cx="4017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безразличие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4579948">
            <a:off x="4710346" y="5074494"/>
            <a:ext cx="2496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уныние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4579948">
            <a:off x="2992385" y="5360746"/>
            <a:ext cx="164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ужас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085246">
            <a:off x="812731" y="4304663"/>
            <a:ext cx="2630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неудача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08485">
            <a:off x="25877" y="2854588"/>
            <a:ext cx="228940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печаль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4206331">
            <a:off x="468919" y="1308582"/>
            <a:ext cx="3463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недоверие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9628164">
            <a:off x="2947121" y="719327"/>
            <a:ext cx="3063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нежность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000628" y="928670"/>
            <a:ext cx="2829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доброта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29322" y="2000240"/>
            <a:ext cx="2653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любовь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rot="2276563">
            <a:off x="5656788" y="3326390"/>
            <a:ext cx="3236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внимание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4579948">
            <a:off x="5245942" y="5074493"/>
            <a:ext cx="2568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радость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 rot="5693356">
            <a:off x="2812365" y="5175167"/>
            <a:ext cx="2442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восторг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 rot="21085246">
            <a:off x="796509" y="4048664"/>
            <a:ext cx="3431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ликование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208485">
            <a:off x="454226" y="2719827"/>
            <a:ext cx="2557175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веселье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4206331">
            <a:off x="1364181" y="1324022"/>
            <a:ext cx="2747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2400000" lon="0" rev="2400000"/>
              </a:camera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доверие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00098" y="0"/>
            <a:ext cx="9644098" cy="71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Прямоугольник 23"/>
          <p:cNvSpPr/>
          <p:nvPr/>
        </p:nvSpPr>
        <p:spPr>
          <a:xfrm>
            <a:off x="1285852" y="5288340"/>
            <a:ext cx="5011308" cy="1569660"/>
          </a:xfrm>
          <a:prstGeom prst="rect">
            <a:avLst/>
          </a:prstGeom>
          <a:noFill/>
          <a:scene3d>
            <a:camera prst="obliqueTopRight"/>
            <a:lightRig rig="soft" dir="tl">
              <a:rot lat="0" lon="0" rev="0"/>
            </a:lightRig>
          </a:scene3d>
          <a:sp3d>
            <a:bevelT prst="relaxedInset"/>
          </a:sp3d>
        </p:spPr>
        <p:txBody>
          <a:bodyPr wrap="none" lIns="91440" tIns="45720" rIns="91440" bIns="45720">
            <a:prstTxWarp prst="textCurveDown">
              <a:avLst/>
            </a:prstTxWarp>
            <a:spAutoFit/>
            <a:sp3d extrusionH="57150" contourW="25400" prstMaterial="matte">
              <a:bevelT w="25400" h="55880" prst="cross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ЛЮБОВЬ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28926" y="3857628"/>
            <a:ext cx="5011308" cy="1569660"/>
          </a:xfrm>
          <a:prstGeom prst="rect">
            <a:avLst/>
          </a:prstGeom>
          <a:noFill/>
          <a:scene3d>
            <a:camera prst="obliqueTopRight"/>
            <a:lightRig rig="soft" dir="tl">
              <a:rot lat="0" lon="0" rev="0"/>
            </a:lightRig>
          </a:scene3d>
          <a:sp3d>
            <a:bevelT prst="relaxedInset"/>
          </a:sp3d>
        </p:spPr>
        <p:txBody>
          <a:bodyPr wrap="none" lIns="91440" tIns="45720" rIns="91440" bIns="45720">
            <a:prstTxWarp prst="textCurveDown">
              <a:avLst/>
            </a:prstTxWarp>
            <a:spAutoFit/>
            <a:sp3d extrusionH="57150" contourW="25400" prstMaterial="matte">
              <a:bevelT w="25400" h="55880" prst="cross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9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ЛЮБОВЬ</a:t>
            </a:r>
            <a:endParaRPr lang="ru-RU" sz="809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14744" y="2214554"/>
            <a:ext cx="5011308" cy="1569660"/>
          </a:xfrm>
          <a:prstGeom prst="rect">
            <a:avLst/>
          </a:prstGeom>
          <a:noFill/>
          <a:scene3d>
            <a:camera prst="obliqueTopRight"/>
            <a:lightRig rig="soft" dir="tl">
              <a:rot lat="0" lon="0" rev="0"/>
            </a:lightRig>
          </a:scene3d>
          <a:sp3d>
            <a:bevelT prst="relaxedInset"/>
          </a:sp3d>
        </p:spPr>
        <p:txBody>
          <a:bodyPr wrap="none" lIns="91440" tIns="45720" rIns="91440" bIns="45720">
            <a:prstTxWarp prst="textCurveDown">
              <a:avLst/>
            </a:prstTxWarp>
            <a:spAutoFit/>
            <a:sp3d extrusionH="57150" contourW="25400" prstMaterial="matte">
              <a:bevelT w="25400" h="55880" prst="cross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ЛЮБОВЬ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29124" y="857232"/>
            <a:ext cx="5011308" cy="1569660"/>
          </a:xfrm>
          <a:prstGeom prst="rect">
            <a:avLst/>
          </a:prstGeom>
          <a:noFill/>
          <a:scene3d>
            <a:camera prst="obliqueTopRight"/>
            <a:lightRig rig="soft" dir="tl">
              <a:rot lat="0" lon="0" rev="0"/>
            </a:lightRig>
          </a:scene3d>
          <a:sp3d>
            <a:bevelT prst="relaxedInset"/>
          </a:sp3d>
        </p:spPr>
        <p:txBody>
          <a:bodyPr wrap="none" lIns="91440" tIns="45720" rIns="91440" bIns="45720">
            <a:prstTxWarp prst="textCurveDown">
              <a:avLst/>
            </a:prstTxWarp>
            <a:spAutoFit/>
            <a:sp3d extrusionH="57150" contourW="25400" prstMaterial="matte">
              <a:bevelT w="25400" h="55880" prst="cross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ЛЮБОВЬ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5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000"/>
                            </p:stCondLst>
                            <p:childTnLst>
                              <p:par>
                                <p:cTn id="19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500"/>
                            </p:stCondLst>
                            <p:childTnLst>
                              <p:par>
                                <p:cTn id="2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6000"/>
                            </p:stCondLst>
                            <p:childTnLst>
                              <p:par>
                                <p:cTn id="2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6500"/>
                            </p:stCondLst>
                            <p:childTnLst>
                              <p:par>
                                <p:cTn id="2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2" grpId="2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35" grpId="0"/>
      <p:bldP spid="35" grpId="1"/>
      <p:bldP spid="36" grpId="0"/>
      <p:bldP spid="36" grpId="1"/>
      <p:bldP spid="37" grpId="0"/>
      <p:bldP spid="37" grpId="1"/>
      <p:bldP spid="37" grpId="2"/>
      <p:bldP spid="38" grpId="0"/>
      <p:bldP spid="38" grpId="1"/>
      <p:bldP spid="38" grpId="2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643042" y="642918"/>
            <a:ext cx="5694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такое любовь?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428736"/>
            <a:ext cx="3714776" cy="52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1500174"/>
            <a:ext cx="685804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3" y="1500174"/>
            <a:ext cx="6715173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3" y="1500174"/>
            <a:ext cx="6904787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1500174"/>
            <a:ext cx="690118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1428736"/>
            <a:ext cx="5929354" cy="5742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43042" y="1428736"/>
            <a:ext cx="5286412" cy="604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43042" y="1428735"/>
            <a:ext cx="6143668" cy="541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728" y="1500174"/>
            <a:ext cx="69918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00166" y="1500174"/>
            <a:ext cx="661463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71604" y="1491509"/>
            <a:ext cx="6429420" cy="536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57290" y="1571612"/>
            <a:ext cx="6572269" cy="492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7158" y="1643050"/>
            <a:ext cx="845455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71736" y="1500174"/>
            <a:ext cx="3857652" cy="497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3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xit" presetSubtype="4" fill="hold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2" presetClass="exit" presetSubtype="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2" presetClass="exit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54" presetClass="exit" presetSubtype="0" de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6500"/>
                            </p:stCondLst>
                            <p:childTnLst>
                              <p:par>
                                <p:cTn id="7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75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500"/>
                            </p:stCondLst>
                            <p:childTnLst>
                              <p:par>
                                <p:cTn id="7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000"/>
                            </p:stCondLst>
                            <p:childTnLst>
                              <p:par>
                                <p:cTn id="83" presetID="8" presetClass="exit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8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3000"/>
                            </p:stCondLst>
                            <p:childTnLst>
                              <p:par>
                                <p:cTn id="91" presetID="4" presetClass="exit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9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500"/>
                            </p:stCondLst>
                            <p:childTnLst>
                              <p:par>
                                <p:cTn id="99" presetID="50" presetClass="exit" presetSubtype="0" ac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1" presetID="47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1500"/>
                            </p:stCondLst>
                            <p:childTnLst>
                              <p:par>
                                <p:cTn id="123" presetID="5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40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4500"/>
                            </p:stCondLst>
                            <p:childTnLst>
                              <p:par>
                                <p:cTn id="135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500"/>
                            </p:stCondLst>
                            <p:childTnLst>
                              <p:par>
                                <p:cTn id="14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2\violet1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:\Комп №2\Мама\рисунки\картинка для презентаций\файлы 2\Рисунок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790038" y="-2357502"/>
            <a:ext cx="12934038" cy="9215502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096558">
            <a:off x="-1573787" y="-1349200"/>
            <a:ext cx="12498120" cy="749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00430" y="0"/>
            <a:ext cx="524694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Родительская </a:t>
            </a:r>
          </a:p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любовь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13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L -0.15382 -0.0358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-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 descr="D:\Мои документы2\violet16.gif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357188" y="428625"/>
            <a:ext cx="8786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00B0F0"/>
              </a:solidFill>
              <a:latin typeface="Calibri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553200" y="0"/>
          <a:ext cx="25908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CorelDRAW" r:id="rId5" imgW="2273400" imgH="2694240" progId="">
                  <p:embed/>
                </p:oleObj>
              </mc:Choice>
              <mc:Fallback>
                <p:oleObj name="CorelDRAW" r:id="rId5" imgW="2273400" imgH="26942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0"/>
                        <a:ext cx="259080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 descr="C:\Documents and Settings\Admin\Рабочий стол\мастер класс род.собрание\ec325163f2a5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8596" y="4357694"/>
            <a:ext cx="8001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«Поцелуи и всякие нежности не так уж важны для ребёнка»</a:t>
            </a:r>
          </a:p>
        </p:txBody>
      </p:sp>
    </p:spTree>
    <p:custDataLst>
      <p:tags r:id="rId2"/>
    </p:custDataLst>
  </p:cSld>
  <p:clrMapOvr>
    <a:masterClrMapping/>
  </p:clrMapOvr>
  <p:transition advTm="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 descr="D:\Мои документы2\violet1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Прямоугольник 5"/>
          <p:cNvSpPr>
            <a:spLocks noChangeArrowheads="1"/>
          </p:cNvSpPr>
          <p:nvPr/>
        </p:nvSpPr>
        <p:spPr bwMode="auto">
          <a:xfrm>
            <a:off x="357188" y="428625"/>
            <a:ext cx="8786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00B0F0"/>
              </a:solidFill>
              <a:latin typeface="Calibri" pitchFamily="34" charset="0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553200" y="0"/>
          <a:ext cx="25908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CorelDRAW" r:id="rId5" imgW="2273400" imgH="2694240" progId="">
                  <p:embed/>
                </p:oleObj>
              </mc:Choice>
              <mc:Fallback>
                <p:oleObj name="CorelDRAW" r:id="rId5" imgW="2273400" imgH="26942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0"/>
                        <a:ext cx="259080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6" name="Picture 2" descr="D:\Мои документы2\violet16.gif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215063" y="357188"/>
          <a:ext cx="25908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CorelDRAW" r:id="rId7" imgW="2273400" imgH="2694240" progId="">
                  <p:embed/>
                </p:oleObj>
              </mc:Choice>
              <mc:Fallback>
                <p:oleObj name="CorelDRAW" r:id="rId7" imgW="2273400" imgH="26942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63" y="357188"/>
                        <a:ext cx="259080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2910" y="2857496"/>
            <a:ext cx="63738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«</a:t>
            </a:r>
            <a:r>
              <a:rPr lang="ru-RU" sz="2800" b="1" dirty="0">
                <a:latin typeface="Calibri" pitchFamily="34" charset="0"/>
              </a:rPr>
              <a:t>К сожалению, у меня совсем нет времени для тебя»</a:t>
            </a:r>
            <a:endParaRPr lang="ru-RU" sz="3200" b="1" dirty="0">
              <a:latin typeface="Calibri" pitchFamily="34" charset="0"/>
            </a:endParaRPr>
          </a:p>
        </p:txBody>
      </p:sp>
      <p:pic>
        <p:nvPicPr>
          <p:cNvPr id="8" name="Рисунок 7" descr="detskie102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5074" y="3500438"/>
            <a:ext cx="2369990" cy="28304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5"/>
          <p:cNvSpPr>
            <a:spLocks noChangeArrowheads="1"/>
          </p:cNvSpPr>
          <p:nvPr/>
        </p:nvSpPr>
        <p:spPr bwMode="auto">
          <a:xfrm>
            <a:off x="357188" y="428625"/>
            <a:ext cx="8786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00B0F0"/>
              </a:solidFill>
              <a:latin typeface="Calibri" pitchFamily="34" charset="0"/>
            </a:endParaRPr>
          </a:p>
        </p:txBody>
      </p:sp>
      <p:pic>
        <p:nvPicPr>
          <p:cNvPr id="4" name="Picture 3" descr="f5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143250"/>
            <a:ext cx="1844675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571500"/>
            <a:ext cx="8215313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Arial Black" pitchFamily="34" charset="0"/>
              </a:rPr>
              <a:t>«Для того, чтобы просто существовать, ребёнку требуется четыре объятия в день, для нормального же развития – двенадцать».</a:t>
            </a:r>
          </a:p>
          <a:p>
            <a:endParaRPr lang="ru-RU" sz="3600" b="1" dirty="0">
              <a:solidFill>
                <a:srgbClr val="00B050"/>
              </a:solidFill>
              <a:latin typeface="Calibri" pitchFamily="34" charset="0"/>
            </a:endParaRPr>
          </a:p>
          <a:p>
            <a:r>
              <a:rPr lang="ru-RU" sz="2800" b="1" dirty="0">
                <a:solidFill>
                  <a:srgbClr val="00B050"/>
                </a:solidFill>
                <a:latin typeface="Calibri" pitchFamily="34" charset="0"/>
              </a:rPr>
              <a:t>				</a:t>
            </a:r>
            <a:r>
              <a:rPr lang="ru-RU" sz="3200" b="1" dirty="0">
                <a:solidFill>
                  <a:srgbClr val="00B050"/>
                </a:solidFill>
                <a:latin typeface="Calibri" pitchFamily="34" charset="0"/>
              </a:rPr>
              <a:t>Роберт Мак</a:t>
            </a:r>
          </a:p>
        </p:txBody>
      </p:sp>
    </p:spTree>
    <p:custDataLst>
      <p:tags r:id="rId1"/>
    </p:custDataLst>
  </p:cSld>
  <p:clrMapOvr>
    <a:masterClrMapping/>
  </p:clrMapOvr>
  <p:transition advTm="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.2|0.1|0.1|0.1|0|0.1|0|0.1|0|0.2|0|0.1|0|0.1|0.1|0|0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729</TotalTime>
  <Words>183</Words>
  <Application>Microsoft Office PowerPoint</Application>
  <PresentationFormat>Экран (4:3)</PresentationFormat>
  <Paragraphs>58</Paragraphs>
  <Slides>16</Slides>
  <Notes>2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Эркер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ppe3</cp:lastModifiedBy>
  <cp:revision>90</cp:revision>
  <dcterms:modified xsi:type="dcterms:W3CDTF">2023-03-22T20:42:16Z</dcterms:modified>
</cp:coreProperties>
</file>