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8" r:id="rId3"/>
    <p:sldId id="264" r:id="rId4"/>
    <p:sldId id="257" r:id="rId5"/>
    <p:sldId id="266" r:id="rId6"/>
    <p:sldId id="259" r:id="rId7"/>
    <p:sldId id="261" r:id="rId8"/>
    <p:sldId id="265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22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188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2765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495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7881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924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147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36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86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376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156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36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45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267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575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166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439B7-6F64-48C1-BBCC-F86F371BAE8D}" type="datetimeFigureOut">
              <a:rPr lang="ru-RU" smtClean="0"/>
              <a:t>28.11.2024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4668B69-8299-4919-90DF-7643124A3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632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2364"/>
            <a:ext cx="9090780" cy="70196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дополнительного образования </a:t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Борисоглебский центр внешкольной работы</a:t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Борисоглебского городского округа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0460" y="1173018"/>
            <a:ext cx="10226854" cy="53570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проект</a:t>
            </a:r>
          </a:p>
          <a:p>
            <a:pPr marL="0" indent="0" algn="ctr">
              <a:buNone/>
            </a:pPr>
            <a:r>
              <a:rPr lang="ru-RU" sz="4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«Мы тоже этой памяти верны»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(направление 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28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стирай_границы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ctr">
              <a:buNone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Митасова Екатерина Юрьевна,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педагог-организатор МБУДО БЦВР БГО</a:t>
            </a:r>
          </a:p>
        </p:txBody>
      </p:sp>
    </p:spTree>
    <p:extLst>
      <p:ext uri="{BB962C8B-B14F-4D97-AF65-F5344CB8AC3E}">
        <p14:creationId xmlns:p14="http://schemas.microsoft.com/office/powerpoint/2010/main" val="4180682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9484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16698"/>
            <a:ext cx="8596668" cy="375991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3200" dirty="0"/>
              <a:t>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Казённого учреждения Воронежской области «Борисоглебский зональный реабилитационный центр для детей и подростков с ограниченными возможностями «Журавлик» в возрасте 10-15 лет - 10 человек; </a:t>
            </a:r>
          </a:p>
          <a:p>
            <a:pPr marL="0" indent="0" algn="just">
              <a:buNone/>
            </a:pP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взрослые Общественной организации инвалидов и родителей детей-инвалидов Борисоглебского городского округа «Равенство» в  возрасте 18-35 лет - 15-20 человек.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7738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89" y="200636"/>
            <a:ext cx="3870812" cy="30384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218" y="181631"/>
            <a:ext cx="3980874" cy="3057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88" y="3556336"/>
            <a:ext cx="3870813" cy="30384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218" y="3556336"/>
            <a:ext cx="4051238" cy="30384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50402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sz="3200" dirty="0"/>
              <a:t>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организационного сбора с командой проекта по этапам реализации проекта;</a:t>
            </a:r>
          </a:p>
          <a:p>
            <a:pPr marL="0" indent="0" algn="just">
              <a:buNone/>
            </a:pP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организация и проведение цикла мероприятий по тематике Великой Отечественной войны и дня  Победы;</a:t>
            </a:r>
          </a:p>
          <a:p>
            <a:pPr marL="0" indent="0" algn="just">
              <a:buNone/>
            </a:pP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буклета «Память».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717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70235"/>
            <a:ext cx="8596668" cy="132080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мероприятий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480009"/>
            <a:ext cx="8947433" cy="456135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3200" dirty="0"/>
              <a:t>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Участие во Всероссийской акции «Читаем детям о войне» (патриотическая беседа, литературная гостиная).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Презентация произведений искусства, посвящённых событиям Великой Отечественной войны.</a:t>
            </a:r>
          </a:p>
          <a:p>
            <a:pPr algn="just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Мастер-класс по созданию рисунка «День победы глазами ребенка». Выставка рисунков.</a:t>
            </a:r>
            <a:endParaRPr lang="ru-RU" sz="3200" dirty="0">
              <a:solidFill>
                <a:schemeClr val="tx2">
                  <a:lumMod val="75000"/>
                </a:schemeClr>
              </a:solidFill>
              <a:ea typeface="Times New Roman" panose="02020603050405020304" pitchFamily="18" charset="0"/>
            </a:endParaRPr>
          </a:p>
          <a:p>
            <a:pPr algn="just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Экскурсия по местам, связанным с Великой Отечественной войной.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Мастер-класс по изготовлению буклета «Память».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2543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625" y="-166254"/>
            <a:ext cx="8596668" cy="711200"/>
          </a:xfrm>
        </p:spPr>
        <p:txBody>
          <a:bodyPr>
            <a:noAutofit/>
          </a:bodyPr>
          <a:lstStyle/>
          <a:p>
            <a:pPr algn="ctr"/>
            <a:r>
              <a:rPr lang="ru-RU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Кадровые ресурсы проекта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97" y="693280"/>
            <a:ext cx="1641853" cy="24679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14533" y="3195022"/>
            <a:ext cx="2276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Логвина Лариса Анатольевна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координатор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169" y="711473"/>
            <a:ext cx="1659184" cy="2493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6923410" y="3242838"/>
            <a:ext cx="2184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Святодух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Надежда Юрьевна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169" y="4128454"/>
            <a:ext cx="1708240" cy="2567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7314404" y="3694697"/>
            <a:ext cx="2431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Володина Олеся Александровна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533" y="4156361"/>
            <a:ext cx="1727628" cy="2596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2551533" y="3666789"/>
            <a:ext cx="2397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Павловская Елена Викторовна 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25" y="4303018"/>
            <a:ext cx="1708241" cy="24501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233" y="771526"/>
            <a:ext cx="1772985" cy="2389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3756664" y="3279183"/>
            <a:ext cx="2391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Митасова Екатерина Юрьевна 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руководитель проекта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073" y="4148658"/>
            <a:ext cx="1731235" cy="2596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Прямоугольник 18"/>
          <p:cNvSpPr/>
          <p:nvPr/>
        </p:nvSpPr>
        <p:spPr>
          <a:xfrm>
            <a:off x="4882058" y="3686993"/>
            <a:ext cx="2499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Лыгина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Наталия Александровна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исполнитель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D69D69B-22AA-4644-ABCE-3793E7DC6EBE}"/>
              </a:ext>
            </a:extLst>
          </p:cNvPr>
          <p:cNvSpPr/>
          <p:nvPr/>
        </p:nvSpPr>
        <p:spPr>
          <a:xfrm>
            <a:off x="-72368" y="3656687"/>
            <a:ext cx="26239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Мещерякова Ольга Александровна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исполнитель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145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4405" y="0"/>
            <a:ext cx="10215418" cy="932873"/>
          </a:xfrm>
        </p:spPr>
        <p:txBody>
          <a:bodyPr>
            <a:noAutofit/>
          </a:bodyPr>
          <a:lstStyle/>
          <a:p>
            <a:pPr algn="ctr"/>
            <a:r>
              <a:rPr lang="ru-RU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969" y="1016001"/>
            <a:ext cx="9020943" cy="5182380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6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Количественные показатели</a:t>
            </a:r>
          </a:p>
          <a:p>
            <a:pPr marL="0" indent="0" algn="just">
              <a:buNone/>
            </a:pPr>
            <a:r>
              <a:rPr lang="ru-RU" sz="5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Вовлечение в реализацию проекта: </a:t>
            </a:r>
          </a:p>
          <a:p>
            <a:pPr algn="just"/>
            <a:r>
              <a:rPr lang="ru-RU" sz="5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обучающиеся </a:t>
            </a:r>
            <a:r>
              <a:rPr lang="ru-RU" sz="5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Общественной организации инвалидов и родителей детей-инвалидов Борисоглебского городского округа «Равенство» </a:t>
            </a:r>
            <a:r>
              <a:rPr lang="ru-RU" sz="5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15-20 человек;</a:t>
            </a:r>
          </a:p>
          <a:p>
            <a:pPr algn="just"/>
            <a:r>
              <a:rPr lang="ru-RU" sz="5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Казённого учреждения Воронежской области «Борисоглебский зональный реабилитационный центр для детей и подростков с ограниченными возможностями «Журавлик» </a:t>
            </a:r>
            <a:r>
              <a:rPr lang="ru-RU" sz="5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10 человек;</a:t>
            </a:r>
          </a:p>
          <a:p>
            <a:pPr algn="just"/>
            <a:r>
              <a:rPr lang="ru-RU" sz="5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 МБУДО БЦВР БГО – 7 человек;</a:t>
            </a:r>
          </a:p>
          <a:p>
            <a:pPr algn="just"/>
            <a:r>
              <a:rPr lang="ru-RU" sz="5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обучающиеся объединения «Регион 36» МБУДО БЦВР БГО – 5 человек; </a:t>
            </a:r>
          </a:p>
          <a:p>
            <a:pPr marL="0" indent="0" algn="just">
              <a:buNone/>
            </a:pPr>
            <a:r>
              <a:rPr lang="ru-RU" sz="5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Проведение:</a:t>
            </a:r>
          </a:p>
          <a:p>
            <a:pPr algn="just"/>
            <a:r>
              <a:rPr lang="ru-RU" sz="5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мероприятий – 6;</a:t>
            </a:r>
          </a:p>
          <a:p>
            <a:pPr marL="0" indent="0" algn="just">
              <a:buNone/>
            </a:pPr>
            <a:r>
              <a:rPr lang="ru-RU" sz="5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Публикации: </a:t>
            </a:r>
          </a:p>
          <a:p>
            <a:pPr algn="just"/>
            <a:r>
              <a:rPr lang="ru-RU" sz="5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статьи на официальном сайте МБУДО БЦВР БГО – 3; </a:t>
            </a:r>
          </a:p>
          <a:p>
            <a:pPr algn="just"/>
            <a:r>
              <a:rPr lang="ru-RU" sz="5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заметки о ходе реализации проекта в социальной сети </a:t>
            </a:r>
            <a:r>
              <a:rPr lang="ru-RU" sz="51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Вконтакте</a:t>
            </a:r>
            <a:r>
              <a:rPr lang="ru-RU" sz="5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группе «Учебно-исследовательский  экологический центр им Е.Н. Павловского» – 6.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2183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975272" cy="1320800"/>
          </a:xfrm>
        </p:spPr>
        <p:txBody>
          <a:bodyPr>
            <a:noAutofit/>
          </a:bodyPr>
          <a:lstStyle/>
          <a:p>
            <a:pPr algn="ctr"/>
            <a:r>
              <a:rPr lang="ru-RU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1051" y="1081226"/>
            <a:ext cx="8973171" cy="50245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Качественные показатели</a:t>
            </a:r>
            <a:endParaRPr lang="ru-RU" sz="35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уровня знаний детей и взрослых с ограниченными возможностями здоровья об истории своей страны и своего региона;</a:t>
            </a:r>
          </a:p>
          <a:p>
            <a:pPr algn="just"/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актуализация знаний детей и взрослых с  ограниченными возможностями здоровья о своих предках – участниках Великой Отечественной войны, что способствует формированию патриотических качеств, чувства сопричастности с историей своей страны.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263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7340704"/>
              </p:ext>
            </p:extLst>
          </p:nvPr>
        </p:nvGraphicFramePr>
        <p:xfrm>
          <a:off x="1" y="-405836"/>
          <a:ext cx="12284364" cy="7263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9140">
                  <a:extLst>
                    <a:ext uri="{9D8B030D-6E8A-4147-A177-3AD203B41FA5}">
                      <a16:colId xmlns:a16="http://schemas.microsoft.com/office/drawing/2014/main" val="635234262"/>
                    </a:ext>
                  </a:extLst>
                </a:gridCol>
                <a:gridCol w="1729076">
                  <a:extLst>
                    <a:ext uri="{9D8B030D-6E8A-4147-A177-3AD203B41FA5}">
                      <a16:colId xmlns:a16="http://schemas.microsoft.com/office/drawing/2014/main" val="2235944047"/>
                    </a:ext>
                  </a:extLst>
                </a:gridCol>
                <a:gridCol w="1399252">
                  <a:extLst>
                    <a:ext uri="{9D8B030D-6E8A-4147-A177-3AD203B41FA5}">
                      <a16:colId xmlns:a16="http://schemas.microsoft.com/office/drawing/2014/main" val="721936735"/>
                    </a:ext>
                  </a:extLst>
                </a:gridCol>
                <a:gridCol w="1809033">
                  <a:extLst>
                    <a:ext uri="{9D8B030D-6E8A-4147-A177-3AD203B41FA5}">
                      <a16:colId xmlns:a16="http://schemas.microsoft.com/office/drawing/2014/main" val="1128205936"/>
                    </a:ext>
                  </a:extLst>
                </a:gridCol>
                <a:gridCol w="1669107">
                  <a:extLst>
                    <a:ext uri="{9D8B030D-6E8A-4147-A177-3AD203B41FA5}">
                      <a16:colId xmlns:a16="http://schemas.microsoft.com/office/drawing/2014/main" val="179182199"/>
                    </a:ext>
                  </a:extLst>
                </a:gridCol>
                <a:gridCol w="4068756">
                  <a:extLst>
                    <a:ext uri="{9D8B030D-6E8A-4147-A177-3AD203B41FA5}">
                      <a16:colId xmlns:a16="http://schemas.microsoft.com/office/drawing/2014/main" val="1505196641"/>
                    </a:ext>
                  </a:extLst>
                </a:gridCol>
              </a:tblGrid>
              <a:tr h="345567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72772"/>
                  </a:ext>
                </a:extLst>
              </a:tr>
              <a:tr h="34556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Статья расходов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Стоимость (ед.), руб.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Кол-во единиц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руб.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Источники средств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582207"/>
                  </a:ext>
                </a:extLst>
              </a:tr>
              <a:tr h="1055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Собственные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Привлеченные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(Требуется указать источник привлечения ресурсов: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окружной конкурс социальных проектов;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спонсоры;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 др.)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846961298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ГСМ (л.)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 л.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окружной конкурс социальных проектов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262658518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Ноутбук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32 067,50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32 067,50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32 067,50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3312525385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Проектор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17 779,45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17 779,45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17 779,45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509234853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Ножницы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125,00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2500,00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2500,00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930395343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Клей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1160,00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1160,00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909838273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Бумага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окружной конкурс социальных проектов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3784717207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Карандаши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3602773312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Карандаши цветные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72,62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1452,4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окружной конкурс социальных проектов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873776955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Магниты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390,15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780,3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780,3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871941176"/>
                  </a:ext>
                </a:extLst>
              </a:tr>
              <a:tr h="333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Стакан-непроливайка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окружной конкурс социальных проектов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551165199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Краски акварельные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1800,00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окружной конкурс социальных проектов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868227345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Кисти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205,00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4100,00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окружной конкурс социальных проектов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903196434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Бумага цветная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400,00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окружной конкурс социальных проектов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649753813"/>
                  </a:ext>
                </a:extLst>
              </a:tr>
              <a:tr h="34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Принтер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32737,50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32737,50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911613932"/>
                  </a:ext>
                </a:extLst>
              </a:tr>
              <a:tr h="345567">
                <a:tc gridSpan="4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63500" marR="63500" marT="63500" marB="635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87644,75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9882,4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480843024"/>
                  </a:ext>
                </a:extLst>
              </a:tr>
              <a:tr h="345567">
                <a:tc gridSpan="5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Сумма, запрашиваемая в Конкурсе: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9882,4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54508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07006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Другая 2">
      <a:dk1>
        <a:sysClr val="windowText" lastClr="000000"/>
      </a:dk1>
      <a:lt1>
        <a:sysClr val="window" lastClr="FFFFFF"/>
      </a:lt1>
      <a:dk2>
        <a:srgbClr val="8DB3E2"/>
      </a:dk2>
      <a:lt2>
        <a:srgbClr val="EEECE1"/>
      </a:lt2>
      <a:accent1>
        <a:srgbClr val="4F81BD"/>
      </a:accent1>
      <a:accent2>
        <a:srgbClr val="F2DCDB"/>
      </a:accent2>
      <a:accent3>
        <a:srgbClr val="EBF1DD"/>
      </a:accent3>
      <a:accent4>
        <a:srgbClr val="E5E0EC"/>
      </a:accent4>
      <a:accent5>
        <a:srgbClr val="B7DDE8"/>
      </a:accent5>
      <a:accent6>
        <a:srgbClr val="FDEADA"/>
      </a:accent6>
      <a:hlink>
        <a:srgbClr val="CCCCFF"/>
      </a:hlink>
      <a:folHlink>
        <a:srgbClr val="FEB2FF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808</TotalTime>
  <Words>560</Words>
  <Application>Microsoft Office PowerPoint</Application>
  <PresentationFormat>Широкоэкранный</PresentationFormat>
  <Paragraphs>172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Symbol</vt:lpstr>
      <vt:lpstr>Times New Roman</vt:lpstr>
      <vt:lpstr>Trebuchet MS</vt:lpstr>
      <vt:lpstr>Wingdings 3</vt:lpstr>
      <vt:lpstr>Аспект</vt:lpstr>
      <vt:lpstr>Муниципальное бюджетное учреждение дополнительного образования  Борисоглебский центр внешкольной работы Борисоглебского городского округа  </vt:lpstr>
      <vt:lpstr>Целевая аудитория </vt:lpstr>
      <vt:lpstr>Презентация PowerPoint</vt:lpstr>
      <vt:lpstr>Задачи проекта</vt:lpstr>
      <vt:lpstr>Перечень мероприятий </vt:lpstr>
      <vt:lpstr>Кадровые ресурсы проекта</vt:lpstr>
      <vt:lpstr>Ожидаемые результаты проекта</vt:lpstr>
      <vt:lpstr>Ожидаемые результаты проекта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тоже этой памяти верны»</dc:title>
  <dc:creator>User</dc:creator>
  <cp:lastModifiedBy>ЦВР</cp:lastModifiedBy>
  <cp:revision>35</cp:revision>
  <dcterms:created xsi:type="dcterms:W3CDTF">2024-11-25T07:11:28Z</dcterms:created>
  <dcterms:modified xsi:type="dcterms:W3CDTF">2024-11-28T10:18:15Z</dcterms:modified>
</cp:coreProperties>
</file>