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268" r:id="rId13"/>
    <p:sldId id="269" r:id="rId14"/>
    <p:sldId id="270" r:id="rId15"/>
    <p:sldId id="272" r:id="rId16"/>
    <p:sldId id="271" r:id="rId17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9" d="100"/>
          <a:sy n="59" d="100"/>
        </p:scale>
        <p:origin x="-2760" y="-26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69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E355F-8D5D-4657-A33D-C914049F5D03}" type="datetimeFigureOut">
              <a:rPr lang="ru-RU" smtClean="0"/>
              <a:pPr/>
              <a:t>25.02.2021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189C8-DC3E-47B3-9BB3-1012350E00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E355F-8D5D-4657-A33D-C914049F5D03}" type="datetimeFigureOut">
              <a:rPr lang="ru-RU" smtClean="0"/>
              <a:pPr/>
              <a:t>25.02.2021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189C8-DC3E-47B3-9BB3-1012350E00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57176" y="488951"/>
            <a:ext cx="3357563" cy="104013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E355F-8D5D-4657-A33D-C914049F5D03}" type="datetimeFigureOut">
              <a:rPr lang="ru-RU" smtClean="0"/>
              <a:pPr/>
              <a:t>25.02.2021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189C8-DC3E-47B3-9BB3-1012350E00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E355F-8D5D-4657-A33D-C914049F5D03}" type="datetimeFigureOut">
              <a:rPr lang="ru-RU" smtClean="0"/>
              <a:pPr/>
              <a:t>25.02.2021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189C8-DC3E-47B3-9BB3-1012350E00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20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E355F-8D5D-4657-A33D-C914049F5D03}" type="datetimeFigureOut">
              <a:rPr lang="ru-RU" smtClean="0"/>
              <a:pPr/>
              <a:t>25.02.2021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189C8-DC3E-47B3-9BB3-1012350E00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57176" y="2844801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628901" y="2844801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E355F-8D5D-4657-A33D-C914049F5D03}" type="datetimeFigureOut">
              <a:rPr lang="ru-RU" smtClean="0"/>
              <a:pPr/>
              <a:t>25.02.2021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189C8-DC3E-47B3-9BB3-1012350E00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1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1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70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70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E355F-8D5D-4657-A33D-C914049F5D03}" type="datetimeFigureOut">
              <a:rPr lang="ru-RU" smtClean="0"/>
              <a:pPr/>
              <a:t>25.02.2021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189C8-DC3E-47B3-9BB3-1012350E00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E355F-8D5D-4657-A33D-C914049F5D03}" type="datetimeFigureOut">
              <a:rPr lang="ru-RU" smtClean="0"/>
              <a:pPr/>
              <a:t>25.02.2021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189C8-DC3E-47B3-9BB3-1012350E00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E355F-8D5D-4657-A33D-C914049F5D03}" type="datetimeFigureOut">
              <a:rPr lang="ru-RU" smtClean="0"/>
              <a:pPr/>
              <a:t>25.02.2021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189C8-DC3E-47B3-9BB3-1012350E00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1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8" y="364069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1" y="1913469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E355F-8D5D-4657-A33D-C914049F5D03}" type="datetimeFigureOut">
              <a:rPr lang="ru-RU" smtClean="0"/>
              <a:pPr/>
              <a:t>25.02.2021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189C8-DC3E-47B3-9BB3-1012350E00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1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2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E355F-8D5D-4657-A33D-C914049F5D03}" type="datetimeFigureOut">
              <a:rPr lang="ru-RU" smtClean="0"/>
              <a:pPr/>
              <a:t>25.02.2021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189C8-DC3E-47B3-9BB3-1012350E00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133602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6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9E355F-8D5D-4657-A33D-C914049F5D03}" type="datetimeFigureOut">
              <a:rPr lang="ru-RU" smtClean="0"/>
              <a:pPr/>
              <a:t>25.02.2021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6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6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D189C8-DC3E-47B3-9BB3-1012350E006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людмила\Мои документы\284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501008" y="2339752"/>
            <a:ext cx="3356992" cy="1512168"/>
          </a:xfrm>
        </p:spPr>
        <p:txBody>
          <a:bodyPr>
            <a:normAutofit/>
          </a:bodyPr>
          <a:lstStyle/>
          <a:p>
            <a:pPr algn="l"/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МКДОУ </a:t>
            </a:r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с «Березка»</a:t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Младшая группа «Совята»</a:t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Воспитатели:   Еременко Л.К.</a:t>
            </a: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                          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Фоменко О.Н.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Documents and Settings\людмила\Мои документы\screen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42900" y="0"/>
            <a:ext cx="6172200" cy="133164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Интерес к русским традициям , праздникам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8" name="Picture 4" descr="D:\Новый альбом 11\IMG-20201127-WA00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0648" y="1259632"/>
            <a:ext cx="6336704" cy="3960440"/>
          </a:xfrm>
          <a:prstGeom prst="rect">
            <a:avLst/>
          </a:prstGeom>
          <a:noFill/>
        </p:spPr>
      </p:pic>
      <p:pic>
        <p:nvPicPr>
          <p:cNvPr id="11269" name="Picture 5" descr="D:\Новый альбом 11\IMG_20210113_11252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0648" y="5462088"/>
            <a:ext cx="6408712" cy="35380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Documents and Settings\людмила\Мои документы\screen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</p:spPr>
      </p:pic>
      <p:pic>
        <p:nvPicPr>
          <p:cNvPr id="12291" name="Picture 3" descr="D:\Новый альбом 11\IMG-20210220-WA005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76872" y="0"/>
            <a:ext cx="4581128" cy="5292080"/>
          </a:xfrm>
          <a:prstGeom prst="rect">
            <a:avLst/>
          </a:prstGeom>
          <a:noFill/>
        </p:spPr>
      </p:pic>
      <p:pic>
        <p:nvPicPr>
          <p:cNvPr id="12292" name="Picture 4" descr="D:\Новый альбом 11\IMG-20210219-WA002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248" y="5508104"/>
            <a:ext cx="6768752" cy="36358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Documents and Settings\людмила\Мои документы\screen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</p:spPr>
      </p:pic>
      <p:pic>
        <p:nvPicPr>
          <p:cNvPr id="13315" name="Picture 3" descr="D:\Новый альбом 11\IMG-20201016-WA004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2656" y="539552"/>
            <a:ext cx="6192688" cy="3946205"/>
          </a:xfrm>
          <a:prstGeom prst="rect">
            <a:avLst/>
          </a:prstGeom>
          <a:noFill/>
        </p:spPr>
      </p:pic>
      <p:pic>
        <p:nvPicPr>
          <p:cNvPr id="2050" name="Picture 2" descr="C:\Users\Buh\Desktop\Новый альбом 12\IMG-20210215-WA001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656" y="4840263"/>
            <a:ext cx="6192688" cy="3923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Documents and Settings\людмила\Мои документы\screen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42900" y="0"/>
            <a:ext cx="6172200" cy="1619672"/>
          </a:xfrm>
        </p:spPr>
        <p:txBody>
          <a:bodyPr/>
          <a:lstStyle/>
          <a:p>
            <a:r>
              <a:rPr lang="ru-RU" b="1" dirty="0" smtClean="0"/>
              <a:t>Знакомство детей с символами государства</a:t>
            </a:r>
            <a:endParaRPr lang="ru-RU" b="1" dirty="0"/>
          </a:p>
        </p:txBody>
      </p:sp>
      <p:pic>
        <p:nvPicPr>
          <p:cNvPr id="14340" name="Picture 4" descr="D:\IMG_20210222_2116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2425" y="1427163"/>
            <a:ext cx="6153150" cy="3576885"/>
          </a:xfrm>
          <a:prstGeom prst="rect">
            <a:avLst/>
          </a:prstGeom>
          <a:noFill/>
        </p:spPr>
      </p:pic>
      <p:pic>
        <p:nvPicPr>
          <p:cNvPr id="14341" name="Picture 5" descr="D:\IMG_20210222_21170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2656" y="5148064"/>
            <a:ext cx="6153150" cy="37444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Documents and Settings\людмила\Мои документы\screen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6512"/>
            <a:ext cx="6858000" cy="9144000"/>
          </a:xfrm>
          <a:prstGeom prst="rect">
            <a:avLst/>
          </a:prstGeom>
          <a:noFill/>
        </p:spPr>
      </p:pic>
      <p:pic>
        <p:nvPicPr>
          <p:cNvPr id="3074" name="Picture 2" descr="C:\Users\Buh\Desktop\Новый альбом 12\IMG_20210224_09513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712" y="467544"/>
            <a:ext cx="5760640" cy="4540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Buh\Desktop\Новый альбом 12\IMG_20210224_10070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696" y="5364088"/>
            <a:ext cx="5688632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screen7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359" y="30850"/>
            <a:ext cx="6858000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Buh\Desktop\Новый альбом 12\IMG_20210224_16103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7430" y="179512"/>
            <a:ext cx="4824536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Buh\Desktop\Новый альбом 12\IMG-20210222-WA004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632" y="3635896"/>
            <a:ext cx="4248472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Buh\Desktop\Новый альбом 12\IMG_20210120_10454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0868" y="5814138"/>
            <a:ext cx="4104456" cy="3078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1091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Documents and Settings\людмила\Мои документы\img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3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Documents and Settings\людмила\Мои документы\screen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Documents and Settings\людмила\Мои документы\screen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42900" y="0"/>
            <a:ext cx="6172200" cy="1331640"/>
          </a:xfrm>
        </p:spPr>
        <p:txBody>
          <a:bodyPr>
            <a:normAutofit/>
          </a:bodyPr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Моя семья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6" name="Picture 4" descr="D:\Новый альбом 11\IMG_20210222_1835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81536" y="1043608"/>
            <a:ext cx="4176464" cy="4104457"/>
          </a:xfrm>
          <a:prstGeom prst="rect">
            <a:avLst/>
          </a:prstGeom>
          <a:noFill/>
        </p:spPr>
      </p:pic>
      <p:pic>
        <p:nvPicPr>
          <p:cNvPr id="3077" name="Picture 5" descr="D:\Новый альбом 11\Screenshot_20210222_19541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6712" y="5399584"/>
            <a:ext cx="6021288" cy="37444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людмила\Мои документы\screen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</p:spPr>
      </p:pic>
      <p:pic>
        <p:nvPicPr>
          <p:cNvPr id="4099" name="Picture 3" descr="D:\Новый альбом 11\Screenshot_20210222_2006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4664" y="4283968"/>
            <a:ext cx="6192689" cy="4594473"/>
          </a:xfrm>
          <a:prstGeom prst="rect">
            <a:avLst/>
          </a:prstGeom>
          <a:noFill/>
        </p:spPr>
      </p:pic>
      <p:pic>
        <p:nvPicPr>
          <p:cNvPr id="4100" name="Picture 4" descr="D:\Новый альбом 11\IMG_20210222_18343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44824" y="611560"/>
            <a:ext cx="4752528" cy="30963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людмила\Мои документы\screen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42900" y="0"/>
            <a:ext cx="6172200" cy="1187624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Наш сад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3" name="Picture 3" descr="D:\Новый альбом 11\IMG-20210215-WA00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8640" y="899592"/>
            <a:ext cx="6480720" cy="3960440"/>
          </a:xfrm>
          <a:prstGeom prst="rect">
            <a:avLst/>
          </a:prstGeom>
          <a:noFill/>
        </p:spPr>
      </p:pic>
      <p:pic>
        <p:nvPicPr>
          <p:cNvPr id="1026" name="Picture 2" descr="D:\Новый альбом 11\Новая папка\IMG_20210224_09333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0648" y="5111552"/>
            <a:ext cx="6309320" cy="40324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людмила\Мои документы\screen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</p:spPr>
      </p:pic>
      <p:pic>
        <p:nvPicPr>
          <p:cNvPr id="2050" name="Picture 2" descr="D:\Новый альбом 11\Новая папка\IMG_20210224_0935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8640" y="899592"/>
            <a:ext cx="6408712" cy="3600400"/>
          </a:xfrm>
          <a:prstGeom prst="rect">
            <a:avLst/>
          </a:prstGeom>
          <a:noFill/>
        </p:spPr>
      </p:pic>
      <p:pic>
        <p:nvPicPr>
          <p:cNvPr id="2051" name="Picture 3" descr="D:\Новый альбом 11\Новая папка\IMG_20210224_09350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8640" y="4716016"/>
            <a:ext cx="6408712" cy="42124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людмила\Мои документы\screen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42900" y="0"/>
            <a:ext cx="6172200" cy="1259632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Заботимся о природе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1" name="Picture 3" descr="D:\Новый альбом 11\IMG-20210216-WA00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680" y="4860032"/>
            <a:ext cx="5806653" cy="3195637"/>
          </a:xfrm>
          <a:prstGeom prst="rect">
            <a:avLst/>
          </a:prstGeom>
          <a:noFill/>
        </p:spPr>
      </p:pic>
      <p:pic>
        <p:nvPicPr>
          <p:cNvPr id="7172" name="Picture 4" descr="D:\Новый альбом 11\IMG-20210216-WA004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043608"/>
            <a:ext cx="6858000" cy="336143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людмила\Мои документы\screen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</p:spPr>
      </p:pic>
      <p:pic>
        <p:nvPicPr>
          <p:cNvPr id="8195" name="Picture 3" descr="D:\Новый альбом 11\IMG-20210217-WA01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0648" y="251520"/>
            <a:ext cx="6309320" cy="3886076"/>
          </a:xfrm>
          <a:prstGeom prst="rect">
            <a:avLst/>
          </a:prstGeom>
          <a:noFill/>
        </p:spPr>
      </p:pic>
      <p:pic>
        <p:nvPicPr>
          <p:cNvPr id="8198" name="Picture 6" descr="D:\Новый альбом 11\IMG_20210222_20315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0648" y="4427984"/>
            <a:ext cx="6408712" cy="44279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 descr="C:\Documents and Settings\людмила\Мои документы\screen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42900" y="0"/>
            <a:ext cx="6172200" cy="1115616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Воспитание и уважение к труду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D:\Новый альбом 11\Новая папка\IMG-20210122-WA00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44824" y="899592"/>
            <a:ext cx="4608512" cy="4320479"/>
          </a:xfrm>
          <a:prstGeom prst="rect">
            <a:avLst/>
          </a:prstGeom>
          <a:noFill/>
        </p:spPr>
      </p:pic>
      <p:pic>
        <p:nvPicPr>
          <p:cNvPr id="1026" name="Picture 2" descr="C:\Users\Buh\Desktop\Новый альбом 12\IMG-20210222-WA003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56" y="4139952"/>
            <a:ext cx="3356992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238</TotalTime>
  <Words>30</Words>
  <Application>Microsoft Office PowerPoint</Application>
  <PresentationFormat>Экран (4:3)</PresentationFormat>
  <Paragraphs>7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МКДОУ д/с «Березка» Младшая группа «Совята» Воспитатели:   Еременко Л.К.                            Фоменко О.Н.</vt:lpstr>
      <vt:lpstr>Презентация PowerPoint</vt:lpstr>
      <vt:lpstr>Моя семья</vt:lpstr>
      <vt:lpstr>Презентация PowerPoint</vt:lpstr>
      <vt:lpstr>Наш сад</vt:lpstr>
      <vt:lpstr>Презентация PowerPoint</vt:lpstr>
      <vt:lpstr>Заботимся о природе</vt:lpstr>
      <vt:lpstr>Презентация PowerPoint</vt:lpstr>
      <vt:lpstr>Воспитание и уважение к труду</vt:lpstr>
      <vt:lpstr>Интерес к русским традициям , праздникам</vt:lpstr>
      <vt:lpstr>Презентация PowerPoint</vt:lpstr>
      <vt:lpstr>Презентация PowerPoint</vt:lpstr>
      <vt:lpstr>Знакомство детей с символами государства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людмила</dc:creator>
  <cp:lastModifiedBy>Buh</cp:lastModifiedBy>
  <cp:revision>27</cp:revision>
  <dcterms:created xsi:type="dcterms:W3CDTF">2021-02-22T16:07:59Z</dcterms:created>
  <dcterms:modified xsi:type="dcterms:W3CDTF">2021-02-25T05:59:13Z</dcterms:modified>
</cp:coreProperties>
</file>