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7" t="41365"/>
          <a:stretch/>
        </p:blipFill>
        <p:spPr>
          <a:xfrm>
            <a:off x="-1" y="0"/>
            <a:ext cx="2348753" cy="18489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197363" y="2011566"/>
            <a:ext cx="4667398" cy="1876607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3600" b="1" i="1" dirty="0">
                <a:ln/>
                <a:solidFill>
                  <a:srgbClr val="002060"/>
                </a:solidFill>
              </a:rPr>
              <a:t>Lady Maslenitsa and </a:t>
            </a:r>
            <a:br>
              <a:rPr lang="en-US" sz="3600" b="1" i="1" dirty="0">
                <a:ln/>
                <a:solidFill>
                  <a:srgbClr val="002060"/>
                </a:solidFill>
              </a:rPr>
            </a:br>
            <a:r>
              <a:rPr lang="en-US" sz="3600" b="1" i="1" dirty="0">
                <a:ln/>
                <a:solidFill>
                  <a:srgbClr val="002060"/>
                </a:solidFill>
              </a:rPr>
              <a:t>The festival of the Sun - Yhyakh</a:t>
            </a:r>
            <a:endParaRPr lang="ru-RU" sz="3600" b="1" i="1" dirty="0">
              <a:ln/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257791"/>
              </p:ext>
            </p:extLst>
          </p:nvPr>
        </p:nvGraphicFramePr>
        <p:xfrm>
          <a:off x="0" y="591222"/>
          <a:ext cx="9143999" cy="62667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377125">
                  <a:extLst>
                    <a:ext uri="{9D8B030D-6E8A-4147-A177-3AD203B41FA5}">
                      <a16:colId xmlns:a16="http://schemas.microsoft.com/office/drawing/2014/main" val="2745897149"/>
                    </a:ext>
                  </a:extLst>
                </a:gridCol>
                <a:gridCol w="2718875">
                  <a:extLst>
                    <a:ext uri="{9D8B030D-6E8A-4147-A177-3AD203B41FA5}">
                      <a16:colId xmlns:a16="http://schemas.microsoft.com/office/drawing/2014/main" val="128865639"/>
                    </a:ext>
                  </a:extLst>
                </a:gridCol>
                <a:gridCol w="3047999">
                  <a:extLst>
                    <a:ext uri="{9D8B030D-6E8A-4147-A177-3AD203B41FA5}">
                      <a16:colId xmlns:a16="http://schemas.microsoft.com/office/drawing/2014/main" val="3746497382"/>
                    </a:ext>
                  </a:extLst>
                </a:gridCol>
              </a:tblGrid>
              <a:tr h="1441039"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Name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of the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festival (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название праздника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Yhyakh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Maslenitsa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226460"/>
                  </a:ext>
                </a:extLst>
              </a:tr>
              <a:tr h="99764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Time of the </a:t>
                      </a: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year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(время года)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568661"/>
                  </a:ext>
                </a:extLst>
              </a:tr>
              <a:tr h="99764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People</a:t>
                      </a:r>
                      <a:r>
                        <a:rPr lang="en-US" sz="2400" b="1" baseline="0" dirty="0" smtClean="0">
                          <a:solidFill>
                            <a:srgbClr val="002060"/>
                          </a:solidFill>
                        </a:rPr>
                        <a:t> celebrate 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(что отмечают)</a:t>
                      </a:r>
                      <a:endParaRPr lang="en-US" sz="24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9430801"/>
                  </a:ext>
                </a:extLst>
              </a:tr>
              <a:tr h="99764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Activities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(что делают)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308863"/>
                  </a:ext>
                </a:extLst>
              </a:tr>
              <a:tr h="83517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Food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(что едят)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842724"/>
                  </a:ext>
                </a:extLst>
              </a:tr>
              <a:tr h="99764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2060"/>
                          </a:solidFill>
                        </a:rPr>
                        <a:t>Costumes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(что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надевают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460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3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42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Lady Maslenitsa and  The festival of the Sun - Yhyakh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Мирра Юсупова</cp:lastModifiedBy>
  <cp:revision>108</cp:revision>
  <dcterms:created xsi:type="dcterms:W3CDTF">2014-11-21T11:00:06Z</dcterms:created>
  <dcterms:modified xsi:type="dcterms:W3CDTF">2018-04-03T16:15:07Z</dcterms:modified>
</cp:coreProperties>
</file>