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tadata" ContentType="application/binary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embeddedFontLst>
    <p:embeddedFont>
      <p:font typeface="Montserrat ExtraBold" charset="-52"/>
      <p:bold r:id="rId12"/>
      <p:boldItalic r:id="rId13"/>
    </p:embeddedFont>
    <p:embeddedFont>
      <p:font typeface="Raleway" charset="-52"/>
      <p:regular r:id="rId14"/>
      <p:bold r:id="rId15"/>
      <p:italic r:id="rId16"/>
      <p:boldItalic r:id="rId17"/>
    </p:embeddedFont>
    <p:embeddedFont>
      <p:font typeface="Montserrat Medium" charset="-52"/>
      <p:regular r:id="rId18"/>
      <p:bold r:id="rId19"/>
      <p:italic r:id="rId20"/>
      <p:boldItalic r:id="rId21"/>
    </p:embeddedFont>
    <p:embeddedFont>
      <p:font typeface="Montserrat" charset="-52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6" roundtripDataSignature="AMtx7mhiX/nk+wUwxAIft0p1lEEmlLx+N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-811" y="-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3.fntdata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84542679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1871363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9931603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3777458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5fb35cf17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5fb35cf17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16969912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5fb35cf174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g25fb35cf174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6127714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25fb35cf174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g25fb35cf174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32997212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60ae4717d0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g260ae4717d0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38448599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260ae4717d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g260ae4717d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13640993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25fb35cf174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g25fb35cf174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3950442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4" name="Google Shape;44;p1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5" name="Google Shape;45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1" name="Google Shape;21;p9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2" name="Google Shape;22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1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8" name="Google Shape;28;p11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2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2" name="Google Shape;32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1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6" name="Google Shape;36;p1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7" name="Google Shape;37;p1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1" name="Google Shape;41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8.png"/><Relationship Id="rId4" Type="http://schemas.openxmlformats.org/officeDocument/2006/relationships/image" Target="../media/image10.png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8.png"/><Relationship Id="rId4" Type="http://schemas.openxmlformats.org/officeDocument/2006/relationships/image" Target="../media/image10.png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8.png"/><Relationship Id="rId4" Type="http://schemas.openxmlformats.org/officeDocument/2006/relationships/image" Target="../media/image10.png"/><Relationship Id="rId9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gehir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9144000" cy="5143500"/>
          </a:xfrm>
          <a:prstGeom prst="rect">
            <a:avLst/>
          </a:prstGeom>
        </p:spPr>
      </p:pic>
      <p:sp>
        <p:nvSpPr>
          <p:cNvPr id="53" name="Google Shape;53;p1"/>
          <p:cNvSpPr txBox="1"/>
          <p:nvPr/>
        </p:nvSpPr>
        <p:spPr>
          <a:xfrm>
            <a:off x="706056" y="3406955"/>
            <a:ext cx="8067554" cy="1736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1143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Raleway"/>
              <a:buNone/>
            </a:pPr>
            <a:r>
              <a:rPr lang="ru" sz="4000" dirty="0" smtClean="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Нейросети </a:t>
            </a:r>
            <a:r>
              <a:rPr lang="ru" sz="4000" dirty="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и </a:t>
            </a:r>
            <a:r>
              <a:rPr lang="ru" sz="4000" b="0" i="0" u="none" strike="noStrike" cap="none" dirty="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 искусственн</a:t>
            </a:r>
            <a:r>
              <a:rPr lang="ru" sz="4000" dirty="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ый</a:t>
            </a:r>
            <a:r>
              <a:rPr lang="ru" sz="4000" b="0" i="0" u="none" strike="noStrike" cap="none" dirty="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 интеллект</a:t>
            </a:r>
            <a:endParaRPr sz="4000" b="0" i="0" u="none" strike="noStrike" cap="none" dirty="0">
              <a:solidFill>
                <a:schemeClr val="lt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pic>
        <p:nvPicPr>
          <p:cNvPr id="55" name="Google Shape;55;p1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7581767" y="430853"/>
            <a:ext cx="1562233" cy="69795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509287" y="0"/>
            <a:ext cx="77897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МБОУ «Средняя общеобразовательная школа №1 им. А.С.Пушкина»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51" name="Google Shape;51;p1"/>
          <p:cNvSpPr txBox="1"/>
          <p:nvPr/>
        </p:nvSpPr>
        <p:spPr>
          <a:xfrm>
            <a:off x="1467627" y="1786908"/>
            <a:ext cx="6032400" cy="677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i="0" u="none" strike="noStrike" cap="none" dirty="0" smtClean="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Классный час</a:t>
            </a:r>
            <a:endParaRPr sz="3200" b="1" i="0" u="none" strike="noStrike" cap="none" dirty="0"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2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444" b="16332"/>
          <a:stretch/>
        </p:blipFill>
        <p:spPr>
          <a:xfrm>
            <a:off x="-36287" y="0"/>
            <a:ext cx="9180287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2"/>
          <p:cNvSpPr/>
          <p:nvPr/>
        </p:nvSpPr>
        <p:spPr>
          <a:xfrm>
            <a:off x="2039253" y="2006355"/>
            <a:ext cx="4985662" cy="49226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2"/>
          <p:cNvSpPr txBox="1"/>
          <p:nvPr/>
        </p:nvSpPr>
        <p:spPr>
          <a:xfrm>
            <a:off x="2581025" y="2167677"/>
            <a:ext cx="3945600" cy="4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dirty="0">
                <a:latin typeface="Montserrat Medium"/>
                <a:ea typeface="Montserrat Medium"/>
                <a:cs typeface="Montserrat Medium"/>
                <a:sym typeface="Montserrat Medium"/>
              </a:rPr>
              <a:t>Что такое нейросеть?</a:t>
            </a:r>
            <a:endParaRPr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65" name="Google Shape;65;p2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227340" y="2887235"/>
            <a:ext cx="1797800" cy="1559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2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879614" y="3116580"/>
            <a:ext cx="127233" cy="116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2"/>
          <p:cNvPicPr preferRelativeResize="0"/>
          <p:nvPr/>
        </p:nvPicPr>
        <p:blipFill rotWithShape="1">
          <a:blip r:embed="rId6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10800000" flipH="1">
            <a:off x="5953421" y="4279780"/>
            <a:ext cx="475514" cy="450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2"/>
          <p:cNvPicPr preferRelativeResize="0"/>
          <p:nvPr/>
        </p:nvPicPr>
        <p:blipFill rotWithShape="1">
          <a:blip r:embed="rId7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1492575">
            <a:off x="7955283" y="3332857"/>
            <a:ext cx="425556" cy="535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2"/>
          <p:cNvPicPr preferRelativeResize="0"/>
          <p:nvPr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163531" y="1148728"/>
            <a:ext cx="530808" cy="4942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2"/>
          <p:cNvPicPr preferRelativeResize="0"/>
          <p:nvPr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2441">
            <a:off x="6806958" y="3326208"/>
            <a:ext cx="322072" cy="308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2"/>
          <p:cNvPicPr preferRelativeResize="0"/>
          <p:nvPr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3314595">
            <a:off x="4532084" y="3196409"/>
            <a:ext cx="530808" cy="4942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2"/>
          <p:cNvPicPr preferRelativeResize="0"/>
          <p:nvPr/>
        </p:nvPicPr>
        <p:blipFill rotWithShape="1">
          <a:blip r:embed="rId7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829087" y="735530"/>
            <a:ext cx="425556" cy="535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2"/>
          <p:cNvPicPr preferRelativeResize="0"/>
          <p:nvPr/>
        </p:nvPicPr>
        <p:blipFill rotWithShape="1">
          <a:blip r:embed="rId6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10800000" flipH="1">
            <a:off x="8168061" y="1848641"/>
            <a:ext cx="475514" cy="450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2"/>
          <p:cNvPicPr preferRelativeResize="0"/>
          <p:nvPr/>
        </p:nvPicPr>
        <p:blipFill rotWithShape="1">
          <a:blip r:embed="rId7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5400000">
            <a:off x="3148907" y="4333617"/>
            <a:ext cx="425556" cy="535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2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786894" y="3238500"/>
            <a:ext cx="127233" cy="116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2"/>
          <p:cNvPicPr preferRelativeResize="0"/>
          <p:nvPr/>
        </p:nvPicPr>
        <p:blipFill rotWithShape="1">
          <a:blip r:embed="rId6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10800000" flipH="1">
            <a:off x="2219621" y="385960"/>
            <a:ext cx="475514" cy="450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2"/>
          <p:cNvPicPr preferRelativeResize="0"/>
          <p:nvPr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41840">
            <a:off x="715231" y="1925968"/>
            <a:ext cx="530808" cy="4942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2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588774" y="647700"/>
            <a:ext cx="127233" cy="116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2"/>
          <p:cNvPicPr preferRelativeResize="0"/>
          <p:nvPr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2441">
            <a:off x="1373898" y="1047828"/>
            <a:ext cx="322072" cy="308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2"/>
          <p:cNvPicPr preferRelativeResize="0"/>
          <p:nvPr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2441">
            <a:off x="512837" y="4263467"/>
            <a:ext cx="322072" cy="308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2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91934" y="426720"/>
            <a:ext cx="127233" cy="116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2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8293874" y="4617720"/>
            <a:ext cx="127233" cy="1166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3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444" b="16332"/>
          <a:stretch/>
        </p:blipFill>
        <p:spPr>
          <a:xfrm>
            <a:off x="-36287" y="0"/>
            <a:ext cx="9180287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3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523106" y="1151958"/>
            <a:ext cx="5610665" cy="3991542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3"/>
          <p:cNvSpPr/>
          <p:nvPr/>
        </p:nvSpPr>
        <p:spPr>
          <a:xfrm>
            <a:off x="2061025" y="1151947"/>
            <a:ext cx="4985700" cy="7236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3"/>
          <p:cNvSpPr txBox="1"/>
          <p:nvPr/>
        </p:nvSpPr>
        <p:spPr>
          <a:xfrm>
            <a:off x="2581020" y="1241888"/>
            <a:ext cx="3945600" cy="49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400" b="0" i="0" u="none" strike="noStrike" cap="none" dirty="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Смотрим видео о том</a:t>
            </a:r>
            <a:r>
              <a:rPr lang="ru" dirty="0">
                <a:latin typeface="Montserrat Medium"/>
                <a:ea typeface="Montserrat Medium"/>
                <a:cs typeface="Montserrat Medium"/>
                <a:sym typeface="Montserrat Medium"/>
              </a:rPr>
              <a:t>, что такое искусственный интеллект</a:t>
            </a:r>
            <a:endParaRPr sz="1400" b="0" i="0" u="none" strike="noStrike" cap="none" dirty="0">
              <a:solidFill>
                <a:srgbClr val="000000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92" name="Google Shape;92;p3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771410" y="2425153"/>
            <a:ext cx="1645220" cy="1167903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3"/>
          <p:cNvPicPr preferRelativeResize="0"/>
          <p:nvPr/>
        </p:nvPicPr>
        <p:blipFill rotWithShape="1">
          <a:blip r:embed="rId6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1492575">
            <a:off x="8064632" y="4102477"/>
            <a:ext cx="425556" cy="535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3"/>
          <p:cNvPicPr preferRelativeResize="0"/>
          <p:nvPr/>
        </p:nvPicPr>
        <p:blipFill rotWithShape="1">
          <a:blip r:embed="rId7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2441">
            <a:off x="8230755" y="1608915"/>
            <a:ext cx="322072" cy="308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3"/>
          <p:cNvPicPr preferRelativeResize="0"/>
          <p:nvPr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10800000" flipH="1">
            <a:off x="7865339" y="2502883"/>
            <a:ext cx="475514" cy="450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3"/>
          <p:cNvPicPr preferRelativeResize="0"/>
          <p:nvPr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353680" y="1230956"/>
            <a:ext cx="127233" cy="116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3"/>
          <p:cNvPicPr preferRelativeResize="0"/>
          <p:nvPr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41840">
            <a:off x="506006" y="1537061"/>
            <a:ext cx="530808" cy="494284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3"/>
          <p:cNvPicPr preferRelativeResize="0"/>
          <p:nvPr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10800000" flipH="1">
            <a:off x="1217478" y="4199213"/>
            <a:ext cx="272404" cy="258006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3"/>
          <p:cNvPicPr preferRelativeResize="0"/>
          <p:nvPr/>
        </p:nvPicPr>
        <p:blipFill rotWithShape="1">
          <a:blip r:embed="rId12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708378">
            <a:off x="360528" y="3374835"/>
            <a:ext cx="354400" cy="4457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3"/>
          <p:cNvPicPr preferRelativeResize="0"/>
          <p:nvPr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3060752">
            <a:off x="6901591" y="3345913"/>
            <a:ext cx="530808" cy="4942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3"/>
          <p:cNvPicPr preferRelativeResize="0"/>
          <p:nvPr/>
        </p:nvPicPr>
        <p:blipFill rotWithShape="1">
          <a:blip r:embed="rId7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2441">
            <a:off x="2050935" y="2066114"/>
            <a:ext cx="322072" cy="308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3"/>
          <p:cNvPicPr preferRelativeResize="0"/>
          <p:nvPr/>
        </p:nvPicPr>
        <p:blipFill rotWithShape="1">
          <a:blip r:embed="rId7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2441">
            <a:off x="184035" y="4611193"/>
            <a:ext cx="322072" cy="308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3"/>
          <p:cNvPicPr preferRelativeResize="0"/>
          <p:nvPr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7366541" y="4643847"/>
            <a:ext cx="127233" cy="116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3"/>
          <p:cNvPicPr preferRelativeResize="0"/>
          <p:nvPr/>
        </p:nvPicPr>
        <p:blipFill rotWithShape="1">
          <a:blip r:embed="rId7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2441">
            <a:off x="8268854" y="3391993"/>
            <a:ext cx="322072" cy="3082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g25fb35cf174_0_0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447" b="16331"/>
          <a:stretch/>
        </p:blipFill>
        <p:spPr>
          <a:xfrm>
            <a:off x="-18150" y="-880"/>
            <a:ext cx="9180287" cy="5143502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g25fb35cf174_0_0"/>
          <p:cNvSpPr/>
          <p:nvPr/>
        </p:nvSpPr>
        <p:spPr>
          <a:xfrm>
            <a:off x="1984775" y="1427669"/>
            <a:ext cx="4985700" cy="992766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g25fb35cf174_0_0"/>
          <p:cNvSpPr txBox="1"/>
          <p:nvPr/>
        </p:nvSpPr>
        <p:spPr>
          <a:xfrm>
            <a:off x="2504825" y="1609476"/>
            <a:ext cx="3945600" cy="71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>
                <a:latin typeface="Montserrat Medium"/>
                <a:ea typeface="Montserrat Medium"/>
                <a:cs typeface="Montserrat Medium"/>
                <a:sym typeface="Montserrat Medium"/>
              </a:rPr>
              <a:t>Где и как применяется искусственный интеллект?</a:t>
            </a:r>
            <a:endParaRPr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>
                <a:latin typeface="Montserrat Medium"/>
                <a:ea typeface="Montserrat Medium"/>
                <a:cs typeface="Montserrat Medium"/>
                <a:sym typeface="Montserrat Medium"/>
              </a:rPr>
              <a:t>Что такое нейросеть?</a:t>
            </a:r>
            <a:endParaRPr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113" name="Google Shape;113;g25fb35cf174_0_0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227340" y="2887235"/>
            <a:ext cx="1797799" cy="1559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g25fb35cf174_0_0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879614" y="3116580"/>
            <a:ext cx="127233" cy="116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g25fb35cf174_0_0"/>
          <p:cNvPicPr preferRelativeResize="0"/>
          <p:nvPr/>
        </p:nvPicPr>
        <p:blipFill rotWithShape="1">
          <a:blip r:embed="rId6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10800000" flipH="1">
            <a:off x="5953421" y="4279781"/>
            <a:ext cx="475514" cy="4503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g25fb35cf174_0_0"/>
          <p:cNvPicPr preferRelativeResize="0"/>
          <p:nvPr/>
        </p:nvPicPr>
        <p:blipFill rotWithShape="1">
          <a:blip r:embed="rId7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1492573">
            <a:off x="7955283" y="3332857"/>
            <a:ext cx="425556" cy="535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g25fb35cf174_0_0"/>
          <p:cNvPicPr preferRelativeResize="0"/>
          <p:nvPr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163531" y="1148728"/>
            <a:ext cx="530808" cy="49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g25fb35cf174_0_0"/>
          <p:cNvPicPr preferRelativeResize="0"/>
          <p:nvPr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2437">
            <a:off x="6806958" y="3326208"/>
            <a:ext cx="322072" cy="308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g25fb35cf174_0_0"/>
          <p:cNvPicPr preferRelativeResize="0"/>
          <p:nvPr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3314592">
            <a:off x="4532084" y="3196410"/>
            <a:ext cx="530807" cy="4942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g25fb35cf174_0_0"/>
          <p:cNvPicPr preferRelativeResize="0"/>
          <p:nvPr/>
        </p:nvPicPr>
        <p:blipFill rotWithShape="1">
          <a:blip r:embed="rId7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829087" y="735530"/>
            <a:ext cx="425555" cy="5352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g25fb35cf174_0_0"/>
          <p:cNvPicPr preferRelativeResize="0"/>
          <p:nvPr/>
        </p:nvPicPr>
        <p:blipFill rotWithShape="1">
          <a:blip r:embed="rId6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10800000" flipH="1">
            <a:off x="8168061" y="1848642"/>
            <a:ext cx="475513" cy="4503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g25fb35cf174_0_0"/>
          <p:cNvPicPr preferRelativeResize="0"/>
          <p:nvPr/>
        </p:nvPicPr>
        <p:blipFill rotWithShape="1">
          <a:blip r:embed="rId7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5400000">
            <a:off x="3148907" y="4333616"/>
            <a:ext cx="425555" cy="5352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g25fb35cf174_0_0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786894" y="3238500"/>
            <a:ext cx="127233" cy="116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g25fb35cf174_0_0"/>
          <p:cNvPicPr preferRelativeResize="0"/>
          <p:nvPr/>
        </p:nvPicPr>
        <p:blipFill rotWithShape="1">
          <a:blip r:embed="rId6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10800000" flipH="1">
            <a:off x="2219621" y="385961"/>
            <a:ext cx="475514" cy="4503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g25fb35cf174_0_0"/>
          <p:cNvPicPr preferRelativeResize="0"/>
          <p:nvPr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41837">
            <a:off x="715230" y="1925968"/>
            <a:ext cx="530809" cy="4942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g25fb35cf174_0_0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588774" y="647700"/>
            <a:ext cx="127233" cy="116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g25fb35cf174_0_0"/>
          <p:cNvPicPr preferRelativeResize="0"/>
          <p:nvPr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2437">
            <a:off x="1373898" y="1047828"/>
            <a:ext cx="322072" cy="308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g25fb35cf174_0_0"/>
          <p:cNvPicPr preferRelativeResize="0"/>
          <p:nvPr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2437">
            <a:off x="512837" y="4263467"/>
            <a:ext cx="322072" cy="308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g25fb35cf174_0_0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91934" y="426720"/>
            <a:ext cx="127233" cy="116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g25fb35cf174_0_0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8293874" y="4617720"/>
            <a:ext cx="127233" cy="1166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g25fb35cf174_0_25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447" b="16331"/>
          <a:stretch/>
        </p:blipFill>
        <p:spPr>
          <a:xfrm>
            <a:off x="-36287" y="0"/>
            <a:ext cx="9180287" cy="5143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g25fb35cf174_0_25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523106" y="1151958"/>
            <a:ext cx="5610667" cy="3991543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g25fb35cf174_0_25"/>
          <p:cNvSpPr/>
          <p:nvPr/>
        </p:nvSpPr>
        <p:spPr>
          <a:xfrm>
            <a:off x="2061025" y="707698"/>
            <a:ext cx="4933744" cy="1167903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g25fb35cf174_0_25"/>
          <p:cNvSpPr txBox="1"/>
          <p:nvPr/>
        </p:nvSpPr>
        <p:spPr>
          <a:xfrm>
            <a:off x="2581070" y="790785"/>
            <a:ext cx="3945600" cy="9910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400" b="0" i="0" u="none" strike="noStrike" cap="none" dirty="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Смотрим видео о</a:t>
            </a:r>
            <a:r>
              <a:rPr lang="ru" dirty="0">
                <a:latin typeface="Montserrat Medium"/>
                <a:ea typeface="Montserrat Medium"/>
                <a:cs typeface="Montserrat Medium"/>
                <a:sym typeface="Montserrat Medium"/>
              </a:rPr>
              <a:t> нейротворчестве. Думаем над вопросом «Что можно генерировать при помощи искусственого интеллекта?»</a:t>
            </a:r>
            <a:endParaRPr sz="1400" b="0" i="0" u="none" strike="noStrike" cap="none" dirty="0">
              <a:solidFill>
                <a:srgbClr val="000000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140" name="Google Shape;140;g25fb35cf174_0_25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771410" y="2425153"/>
            <a:ext cx="1645220" cy="11679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g25fb35cf174_0_25"/>
          <p:cNvPicPr preferRelativeResize="0"/>
          <p:nvPr/>
        </p:nvPicPr>
        <p:blipFill rotWithShape="1">
          <a:blip r:embed="rId6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1492573">
            <a:off x="8064632" y="4102477"/>
            <a:ext cx="425556" cy="535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g25fb35cf174_0_25"/>
          <p:cNvPicPr preferRelativeResize="0"/>
          <p:nvPr/>
        </p:nvPicPr>
        <p:blipFill rotWithShape="1">
          <a:blip r:embed="rId7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2437">
            <a:off x="8230755" y="1608915"/>
            <a:ext cx="322072" cy="308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g25fb35cf174_0_25"/>
          <p:cNvPicPr preferRelativeResize="0"/>
          <p:nvPr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10800000" flipH="1">
            <a:off x="7865339" y="2502884"/>
            <a:ext cx="475513" cy="4503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g25fb35cf174_0_25"/>
          <p:cNvPicPr preferRelativeResize="0"/>
          <p:nvPr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353680" y="1230956"/>
            <a:ext cx="127233" cy="116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g25fb35cf174_0_25"/>
          <p:cNvPicPr preferRelativeResize="0"/>
          <p:nvPr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41837">
            <a:off x="506005" y="1537061"/>
            <a:ext cx="530809" cy="4942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g25fb35cf174_0_25"/>
          <p:cNvPicPr preferRelativeResize="0"/>
          <p:nvPr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10800000" flipH="1">
            <a:off x="1217478" y="4199213"/>
            <a:ext cx="272403" cy="2580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g25fb35cf174_0_25"/>
          <p:cNvPicPr preferRelativeResize="0"/>
          <p:nvPr/>
        </p:nvPicPr>
        <p:blipFill rotWithShape="1">
          <a:blip r:embed="rId12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708375">
            <a:off x="360528" y="3374835"/>
            <a:ext cx="354400" cy="4457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g25fb35cf174_0_25"/>
          <p:cNvPicPr preferRelativeResize="0"/>
          <p:nvPr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3060752">
            <a:off x="6901591" y="3345912"/>
            <a:ext cx="530809" cy="49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g25fb35cf174_0_25"/>
          <p:cNvPicPr preferRelativeResize="0"/>
          <p:nvPr/>
        </p:nvPicPr>
        <p:blipFill rotWithShape="1">
          <a:blip r:embed="rId7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2437">
            <a:off x="2050935" y="2066114"/>
            <a:ext cx="322072" cy="308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g25fb35cf174_0_25"/>
          <p:cNvPicPr preferRelativeResize="0"/>
          <p:nvPr/>
        </p:nvPicPr>
        <p:blipFill rotWithShape="1">
          <a:blip r:embed="rId7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2437">
            <a:off x="184035" y="4611193"/>
            <a:ext cx="322072" cy="308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g25fb35cf174_0_25"/>
          <p:cNvPicPr preferRelativeResize="0"/>
          <p:nvPr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7366541" y="4643847"/>
            <a:ext cx="127233" cy="116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g25fb35cf174_0_25"/>
          <p:cNvPicPr preferRelativeResize="0"/>
          <p:nvPr/>
        </p:nvPicPr>
        <p:blipFill rotWithShape="1">
          <a:blip r:embed="rId7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2437">
            <a:off x="8268854" y="3391993"/>
            <a:ext cx="322072" cy="3082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Google Shape;157;g25fb35cf174_0_46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447" b="16331"/>
          <a:stretch/>
        </p:blipFill>
        <p:spPr>
          <a:xfrm>
            <a:off x="-18150" y="-876"/>
            <a:ext cx="9180287" cy="5143502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g25fb35cf174_0_46"/>
          <p:cNvSpPr/>
          <p:nvPr/>
        </p:nvSpPr>
        <p:spPr>
          <a:xfrm>
            <a:off x="1979419" y="1869381"/>
            <a:ext cx="4985700" cy="7515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g25fb35cf174_0_46"/>
          <p:cNvSpPr txBox="1"/>
          <p:nvPr/>
        </p:nvSpPr>
        <p:spPr>
          <a:xfrm>
            <a:off x="1974063" y="2012018"/>
            <a:ext cx="4985700" cy="49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dirty="0">
                <a:latin typeface="Montserrat Medium"/>
                <a:ea typeface="Montserrat Medium"/>
                <a:cs typeface="Montserrat Medium"/>
                <a:sym typeface="Montserrat Medium"/>
              </a:rPr>
              <a:t>Что можно генерировать при помощи искусственного интеллекта?</a:t>
            </a:r>
            <a:endParaRPr dirty="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161" name="Google Shape;161;g25fb35cf174_0_46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227340" y="2887235"/>
            <a:ext cx="1797799" cy="1559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g25fb35cf174_0_46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879614" y="3116580"/>
            <a:ext cx="127233" cy="116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g25fb35cf174_0_46"/>
          <p:cNvPicPr preferRelativeResize="0"/>
          <p:nvPr/>
        </p:nvPicPr>
        <p:blipFill rotWithShape="1">
          <a:blip r:embed="rId6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10800000" flipH="1">
            <a:off x="5953421" y="4279781"/>
            <a:ext cx="475514" cy="4503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g25fb35cf174_0_46"/>
          <p:cNvPicPr preferRelativeResize="0"/>
          <p:nvPr/>
        </p:nvPicPr>
        <p:blipFill rotWithShape="1">
          <a:blip r:embed="rId7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1492573">
            <a:off x="7955283" y="3332857"/>
            <a:ext cx="425556" cy="535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g25fb35cf174_0_46"/>
          <p:cNvPicPr preferRelativeResize="0"/>
          <p:nvPr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163531" y="1148728"/>
            <a:ext cx="530808" cy="49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g25fb35cf174_0_46"/>
          <p:cNvPicPr preferRelativeResize="0"/>
          <p:nvPr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2437">
            <a:off x="6806958" y="3326208"/>
            <a:ext cx="322072" cy="308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g25fb35cf174_0_46"/>
          <p:cNvPicPr preferRelativeResize="0"/>
          <p:nvPr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3314592">
            <a:off x="4532084" y="3196410"/>
            <a:ext cx="530807" cy="4942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g25fb35cf174_0_46"/>
          <p:cNvPicPr preferRelativeResize="0"/>
          <p:nvPr/>
        </p:nvPicPr>
        <p:blipFill rotWithShape="1">
          <a:blip r:embed="rId7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829087" y="735530"/>
            <a:ext cx="425555" cy="5352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g25fb35cf174_0_46"/>
          <p:cNvPicPr preferRelativeResize="0"/>
          <p:nvPr/>
        </p:nvPicPr>
        <p:blipFill rotWithShape="1">
          <a:blip r:embed="rId6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10800000" flipH="1">
            <a:off x="8168061" y="1848642"/>
            <a:ext cx="475513" cy="4503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g25fb35cf174_0_46"/>
          <p:cNvPicPr preferRelativeResize="0"/>
          <p:nvPr/>
        </p:nvPicPr>
        <p:blipFill rotWithShape="1">
          <a:blip r:embed="rId7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5400000">
            <a:off x="3148907" y="4333616"/>
            <a:ext cx="425555" cy="5352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g25fb35cf174_0_46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786894" y="3238500"/>
            <a:ext cx="127233" cy="116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g25fb35cf174_0_46"/>
          <p:cNvPicPr preferRelativeResize="0"/>
          <p:nvPr/>
        </p:nvPicPr>
        <p:blipFill rotWithShape="1">
          <a:blip r:embed="rId6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10800000" flipH="1">
            <a:off x="2219621" y="385961"/>
            <a:ext cx="475514" cy="4503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g25fb35cf174_0_46"/>
          <p:cNvPicPr preferRelativeResize="0"/>
          <p:nvPr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41837">
            <a:off x="715230" y="1925968"/>
            <a:ext cx="530809" cy="4942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g25fb35cf174_0_46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588774" y="647700"/>
            <a:ext cx="127233" cy="116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g25fb35cf174_0_46"/>
          <p:cNvPicPr preferRelativeResize="0"/>
          <p:nvPr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2437">
            <a:off x="1373898" y="1047828"/>
            <a:ext cx="322072" cy="308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g25fb35cf174_0_46"/>
          <p:cNvPicPr preferRelativeResize="0"/>
          <p:nvPr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2437">
            <a:off x="512837" y="4263467"/>
            <a:ext cx="322072" cy="308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g25fb35cf174_0_46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91934" y="426720"/>
            <a:ext cx="127233" cy="116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g25fb35cf174_0_46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8293874" y="4617720"/>
            <a:ext cx="127233" cy="1166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g260ae4717d0_0_25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447" b="16331"/>
          <a:stretch/>
        </p:blipFill>
        <p:spPr>
          <a:xfrm>
            <a:off x="-36287" y="0"/>
            <a:ext cx="9180287" cy="5143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g260ae4717d0_0_25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523106" y="1151958"/>
            <a:ext cx="5610667" cy="3991543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g260ae4717d0_0_25"/>
          <p:cNvSpPr/>
          <p:nvPr/>
        </p:nvSpPr>
        <p:spPr>
          <a:xfrm>
            <a:off x="2061025" y="903601"/>
            <a:ext cx="4985700" cy="9720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g260ae4717d0_0_25"/>
          <p:cNvSpPr txBox="1"/>
          <p:nvPr/>
        </p:nvSpPr>
        <p:spPr>
          <a:xfrm>
            <a:off x="2599195" y="1033088"/>
            <a:ext cx="3945600" cy="743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400" b="0" i="0" u="none" strike="noStrike" cap="none" dirty="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Смотрим видео о нейронной сети </a:t>
            </a:r>
            <a:r>
              <a:rPr lang="en-US" sz="1400" b="0" i="0" u="none" strike="noStrike" cap="none" dirty="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Kandinsky</a:t>
            </a:r>
            <a:r>
              <a:rPr lang="ru" dirty="0">
                <a:latin typeface="Montserrat Medium"/>
                <a:ea typeface="Montserrat Medium"/>
                <a:cs typeface="Montserrat Medium"/>
                <a:sym typeface="Montserrat Medium"/>
              </a:rPr>
              <a:t>. Учимся формировать </a:t>
            </a:r>
            <a:r>
              <a:rPr lang="en-US" dirty="0">
                <a:latin typeface="Montserrat Medium"/>
                <a:ea typeface="Montserrat Medium"/>
                <a:cs typeface="Montserrat Medium"/>
                <a:sym typeface="Montserrat Medium"/>
              </a:rPr>
              <a:t/>
            </a:r>
            <a:br>
              <a:rPr lang="en-US" dirty="0">
                <a:latin typeface="Montserrat Medium"/>
                <a:ea typeface="Montserrat Medium"/>
                <a:cs typeface="Montserrat Medium"/>
                <a:sym typeface="Montserrat Medium"/>
              </a:rPr>
            </a:br>
            <a:r>
              <a:rPr lang="ru" dirty="0">
                <a:latin typeface="Montserrat Medium"/>
                <a:ea typeface="Montserrat Medium"/>
                <a:cs typeface="Montserrat Medium"/>
                <a:sym typeface="Montserrat Medium"/>
              </a:rPr>
              <a:t>запрос к нейросети.</a:t>
            </a:r>
            <a:endParaRPr sz="1400" b="0" i="0" u="none" strike="noStrike" cap="none" dirty="0">
              <a:solidFill>
                <a:srgbClr val="000000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188" name="Google Shape;188;g260ae4717d0_0_25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771410" y="2425153"/>
            <a:ext cx="1645220" cy="11679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g260ae4717d0_0_25"/>
          <p:cNvPicPr preferRelativeResize="0"/>
          <p:nvPr/>
        </p:nvPicPr>
        <p:blipFill rotWithShape="1">
          <a:blip r:embed="rId6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1492573">
            <a:off x="8064632" y="4102477"/>
            <a:ext cx="425556" cy="535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g260ae4717d0_0_25"/>
          <p:cNvPicPr preferRelativeResize="0"/>
          <p:nvPr/>
        </p:nvPicPr>
        <p:blipFill rotWithShape="1">
          <a:blip r:embed="rId7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2437">
            <a:off x="8230755" y="1608915"/>
            <a:ext cx="322072" cy="308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g260ae4717d0_0_25"/>
          <p:cNvPicPr preferRelativeResize="0"/>
          <p:nvPr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10800000" flipH="1">
            <a:off x="7865339" y="2502884"/>
            <a:ext cx="475513" cy="4503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g260ae4717d0_0_25"/>
          <p:cNvPicPr preferRelativeResize="0"/>
          <p:nvPr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353680" y="1230956"/>
            <a:ext cx="127233" cy="116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g260ae4717d0_0_25"/>
          <p:cNvPicPr preferRelativeResize="0"/>
          <p:nvPr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41837">
            <a:off x="506005" y="1537061"/>
            <a:ext cx="530809" cy="4942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g260ae4717d0_0_25"/>
          <p:cNvPicPr preferRelativeResize="0"/>
          <p:nvPr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10800000" flipH="1">
            <a:off x="1217478" y="4199213"/>
            <a:ext cx="272403" cy="2580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g260ae4717d0_0_25"/>
          <p:cNvPicPr preferRelativeResize="0"/>
          <p:nvPr/>
        </p:nvPicPr>
        <p:blipFill rotWithShape="1">
          <a:blip r:embed="rId12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708375">
            <a:off x="360528" y="3374835"/>
            <a:ext cx="354400" cy="4457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g260ae4717d0_0_25"/>
          <p:cNvPicPr preferRelativeResize="0"/>
          <p:nvPr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3060752">
            <a:off x="6901591" y="3345912"/>
            <a:ext cx="530809" cy="49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g260ae4717d0_0_25"/>
          <p:cNvPicPr preferRelativeResize="0"/>
          <p:nvPr/>
        </p:nvPicPr>
        <p:blipFill rotWithShape="1">
          <a:blip r:embed="rId7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2437">
            <a:off x="2050935" y="2066114"/>
            <a:ext cx="322072" cy="308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g260ae4717d0_0_25"/>
          <p:cNvPicPr preferRelativeResize="0"/>
          <p:nvPr/>
        </p:nvPicPr>
        <p:blipFill rotWithShape="1">
          <a:blip r:embed="rId7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2437">
            <a:off x="184035" y="4611193"/>
            <a:ext cx="322072" cy="308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g260ae4717d0_0_25"/>
          <p:cNvPicPr preferRelativeResize="0"/>
          <p:nvPr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7366541" y="4643847"/>
            <a:ext cx="127233" cy="116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g260ae4717d0_0_25"/>
          <p:cNvPicPr preferRelativeResize="0"/>
          <p:nvPr/>
        </p:nvPicPr>
        <p:blipFill rotWithShape="1">
          <a:blip r:embed="rId7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2437">
            <a:off x="8268854" y="3391993"/>
            <a:ext cx="322072" cy="3082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g260ae4717d0_0_0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447" b="16331"/>
          <a:stretch/>
        </p:blipFill>
        <p:spPr>
          <a:xfrm>
            <a:off x="-18150" y="-877"/>
            <a:ext cx="9180287" cy="5143502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g260ae4717d0_0_0"/>
          <p:cNvSpPr/>
          <p:nvPr/>
        </p:nvSpPr>
        <p:spPr>
          <a:xfrm>
            <a:off x="1984775" y="1377524"/>
            <a:ext cx="5164500" cy="1288943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g260ae4717d0_0_0"/>
          <p:cNvSpPr txBox="1"/>
          <p:nvPr/>
        </p:nvSpPr>
        <p:spPr>
          <a:xfrm>
            <a:off x="2159751" y="1658636"/>
            <a:ext cx="4811572" cy="743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dirty="0">
                <a:latin typeface="Montserrat Medium"/>
                <a:ea typeface="Montserrat Medium"/>
                <a:cs typeface="Montserrat Medium"/>
                <a:sym typeface="Montserrat Medium"/>
              </a:rPr>
              <a:t>Разделитесь на команды по 5-7 человек. </a:t>
            </a:r>
            <a:r>
              <a:rPr lang="ru-RU" dirty="0">
                <a:latin typeface="Montserrat Medium"/>
                <a:ea typeface="Montserrat Medium"/>
                <a:cs typeface="Montserrat Medium"/>
                <a:sym typeface="Montserrat Medium"/>
              </a:rPr>
              <a:t>Придумайте запрос для создания изображения. Обсудите запрос в команде и назовите учителю.</a:t>
            </a:r>
            <a:endParaRPr dirty="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210" name="Google Shape;210;g260ae4717d0_0_0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879614" y="3116580"/>
            <a:ext cx="127233" cy="116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g260ae4717d0_0_0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10800000" flipH="1">
            <a:off x="5953421" y="4279781"/>
            <a:ext cx="475514" cy="4503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g260ae4717d0_0_0"/>
          <p:cNvPicPr preferRelativeResize="0"/>
          <p:nvPr/>
        </p:nvPicPr>
        <p:blipFill rotWithShape="1">
          <a:blip r:embed="rId6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1492573">
            <a:off x="7955283" y="3332857"/>
            <a:ext cx="425556" cy="535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g260ae4717d0_0_0"/>
          <p:cNvPicPr preferRelativeResize="0"/>
          <p:nvPr/>
        </p:nvPicPr>
        <p:blipFill rotWithShape="1">
          <a:blip r:embed="rId7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163531" y="1148728"/>
            <a:ext cx="530808" cy="49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g260ae4717d0_0_0"/>
          <p:cNvPicPr preferRelativeResize="0"/>
          <p:nvPr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2437">
            <a:off x="6806958" y="3326208"/>
            <a:ext cx="322072" cy="308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g260ae4717d0_0_0"/>
          <p:cNvPicPr preferRelativeResize="0"/>
          <p:nvPr/>
        </p:nvPicPr>
        <p:blipFill rotWithShape="1">
          <a:blip r:embed="rId7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3314592">
            <a:off x="4532084" y="3196410"/>
            <a:ext cx="530807" cy="49428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g260ae4717d0_0_0"/>
          <p:cNvPicPr preferRelativeResize="0"/>
          <p:nvPr/>
        </p:nvPicPr>
        <p:blipFill rotWithShape="1">
          <a:blip r:embed="rId6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829087" y="735530"/>
            <a:ext cx="425555" cy="5352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g260ae4717d0_0_0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10800000" flipH="1">
            <a:off x="8168061" y="1848642"/>
            <a:ext cx="475513" cy="4503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g260ae4717d0_0_0"/>
          <p:cNvPicPr preferRelativeResize="0"/>
          <p:nvPr/>
        </p:nvPicPr>
        <p:blipFill rotWithShape="1">
          <a:blip r:embed="rId6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5400000">
            <a:off x="3148907" y="4333616"/>
            <a:ext cx="425555" cy="5352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g260ae4717d0_0_0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786894" y="3238500"/>
            <a:ext cx="127233" cy="116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g260ae4717d0_0_0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10800000" flipH="1">
            <a:off x="2219621" y="385961"/>
            <a:ext cx="475514" cy="4503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g260ae4717d0_0_0"/>
          <p:cNvPicPr preferRelativeResize="0"/>
          <p:nvPr/>
        </p:nvPicPr>
        <p:blipFill rotWithShape="1">
          <a:blip r:embed="rId7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41837">
            <a:off x="715230" y="1925968"/>
            <a:ext cx="530809" cy="4942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g260ae4717d0_0_0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588774" y="647700"/>
            <a:ext cx="127233" cy="116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g260ae4717d0_0_0"/>
          <p:cNvPicPr preferRelativeResize="0"/>
          <p:nvPr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2437">
            <a:off x="1373898" y="1047828"/>
            <a:ext cx="322072" cy="308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g260ae4717d0_0_0"/>
          <p:cNvPicPr preferRelativeResize="0"/>
          <p:nvPr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2437">
            <a:off x="512837" y="4263467"/>
            <a:ext cx="322072" cy="308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g260ae4717d0_0_0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91934" y="426720"/>
            <a:ext cx="127233" cy="116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g260ae4717d0_0_0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8293874" y="4617720"/>
            <a:ext cx="127233" cy="11663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27;g260d08f7b63_0_27">
            <a:extLst>
              <a:ext uri="{FF2B5EF4-FFF2-40B4-BE49-F238E27FC236}">
                <a16:creationId xmlns:a16="http://schemas.microsoft.com/office/drawing/2014/main" xmlns="" id="{57BACB18-2F6A-66EB-75AD-E385FDC0BFA9}"/>
              </a:ext>
            </a:extLst>
          </p:cNvPr>
          <p:cNvSpPr/>
          <p:nvPr/>
        </p:nvSpPr>
        <p:spPr>
          <a:xfrm>
            <a:off x="4398522" y="2986367"/>
            <a:ext cx="4571100" cy="17619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Темы для изображений: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●"/>
            </a:pPr>
            <a:r>
              <a:rPr lang="ru" dirty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милые и забавные животные</a:t>
            </a:r>
            <a:endParaRPr dirty="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●"/>
            </a:pPr>
            <a:r>
              <a:rPr lang="ru" dirty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если бы вы могли выбирать каким животным быть, то кем бы вы были </a:t>
            </a:r>
            <a:endParaRPr dirty="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●"/>
            </a:pPr>
            <a:r>
              <a:rPr lang="ru" dirty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фантастические пейзажи или сказочные пейзажи</a:t>
            </a:r>
            <a:endParaRPr dirty="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Google Shape;157;g25fb35cf174_0_46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447" b="16331"/>
          <a:stretch/>
        </p:blipFill>
        <p:spPr>
          <a:xfrm>
            <a:off x="-18150" y="-876"/>
            <a:ext cx="9180287" cy="5143502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g25fb35cf174_0_46"/>
          <p:cNvSpPr/>
          <p:nvPr/>
        </p:nvSpPr>
        <p:spPr>
          <a:xfrm>
            <a:off x="1979419" y="1869381"/>
            <a:ext cx="4985700" cy="7515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g25fb35cf174_0_46"/>
          <p:cNvSpPr txBox="1"/>
          <p:nvPr/>
        </p:nvSpPr>
        <p:spPr>
          <a:xfrm>
            <a:off x="1974063" y="2012018"/>
            <a:ext cx="4985700" cy="49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dirty="0">
                <a:latin typeface="Montserrat Medium"/>
                <a:ea typeface="Montserrat Medium"/>
                <a:cs typeface="Montserrat Medium"/>
                <a:sym typeface="Montserrat Medium"/>
              </a:rPr>
              <a:t>Делимся полученными изображениями с родителями или организуем выставку</a:t>
            </a:r>
            <a:endParaRPr dirty="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162" name="Google Shape;162;g25fb35cf174_0_46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879614" y="3116580"/>
            <a:ext cx="127233" cy="116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g25fb35cf174_0_46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10800000" flipH="1">
            <a:off x="5953421" y="4279781"/>
            <a:ext cx="475514" cy="4503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g25fb35cf174_0_46"/>
          <p:cNvPicPr preferRelativeResize="0"/>
          <p:nvPr/>
        </p:nvPicPr>
        <p:blipFill rotWithShape="1">
          <a:blip r:embed="rId6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1492573">
            <a:off x="7955283" y="3332857"/>
            <a:ext cx="425556" cy="535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g25fb35cf174_0_46"/>
          <p:cNvPicPr preferRelativeResize="0"/>
          <p:nvPr/>
        </p:nvPicPr>
        <p:blipFill rotWithShape="1">
          <a:blip r:embed="rId7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163531" y="1148728"/>
            <a:ext cx="530808" cy="49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g25fb35cf174_0_46"/>
          <p:cNvPicPr preferRelativeResize="0"/>
          <p:nvPr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2437">
            <a:off x="6806958" y="3326208"/>
            <a:ext cx="322072" cy="308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g25fb35cf174_0_46"/>
          <p:cNvPicPr preferRelativeResize="0"/>
          <p:nvPr/>
        </p:nvPicPr>
        <p:blipFill rotWithShape="1">
          <a:blip r:embed="rId7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3314592">
            <a:off x="4532084" y="3196410"/>
            <a:ext cx="530807" cy="4942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g25fb35cf174_0_46"/>
          <p:cNvPicPr preferRelativeResize="0"/>
          <p:nvPr/>
        </p:nvPicPr>
        <p:blipFill rotWithShape="1">
          <a:blip r:embed="rId6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829087" y="735530"/>
            <a:ext cx="425555" cy="5352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g25fb35cf174_0_46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10800000" flipH="1">
            <a:off x="8168061" y="1848642"/>
            <a:ext cx="475513" cy="4503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g25fb35cf174_0_46"/>
          <p:cNvPicPr preferRelativeResize="0"/>
          <p:nvPr/>
        </p:nvPicPr>
        <p:blipFill rotWithShape="1">
          <a:blip r:embed="rId6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5400000">
            <a:off x="3148907" y="4333616"/>
            <a:ext cx="425555" cy="5352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g25fb35cf174_0_46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786894" y="3238500"/>
            <a:ext cx="127233" cy="116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g25fb35cf174_0_46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10800000" flipH="1">
            <a:off x="2219621" y="385961"/>
            <a:ext cx="475514" cy="4503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g25fb35cf174_0_46"/>
          <p:cNvPicPr preferRelativeResize="0"/>
          <p:nvPr/>
        </p:nvPicPr>
        <p:blipFill rotWithShape="1">
          <a:blip r:embed="rId7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41837">
            <a:off x="715230" y="1925968"/>
            <a:ext cx="530809" cy="4942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g25fb35cf174_0_46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588774" y="647700"/>
            <a:ext cx="127233" cy="116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g25fb35cf174_0_46"/>
          <p:cNvPicPr preferRelativeResize="0"/>
          <p:nvPr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2437">
            <a:off x="1373898" y="1047828"/>
            <a:ext cx="322072" cy="308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g25fb35cf174_0_46"/>
          <p:cNvPicPr preferRelativeResize="0"/>
          <p:nvPr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-492437">
            <a:off x="512837" y="4263467"/>
            <a:ext cx="322072" cy="308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g25fb35cf174_0_46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91934" y="426720"/>
            <a:ext cx="127233" cy="116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g25fb35cf174_0_46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8293874" y="4617720"/>
            <a:ext cx="127233" cy="116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188;g260ae4717d0_0_25">
            <a:extLst>
              <a:ext uri="{FF2B5EF4-FFF2-40B4-BE49-F238E27FC236}">
                <a16:creationId xmlns:a16="http://schemas.microsoft.com/office/drawing/2014/main" xmlns="" id="{329F663D-468D-70AC-A452-FFD0F89D4753}"/>
              </a:ext>
            </a:extLst>
          </p:cNvPr>
          <p:cNvPicPr preferRelativeResize="0"/>
          <p:nvPr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66097" y="2920732"/>
            <a:ext cx="1645220" cy="11679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520134108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33</TotalTime>
  <Words>131</Words>
  <Application>Microsoft Office PowerPoint</Application>
  <PresentationFormat>Экран (16:9)</PresentationFormat>
  <Paragraphs>17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Montserrat ExtraBold</vt:lpstr>
      <vt:lpstr>Raleway</vt:lpstr>
      <vt:lpstr>Montserrat Medium</vt:lpstr>
      <vt:lpstr>Times New Roman</vt:lpstr>
      <vt:lpstr>Montserrat</vt:lpstr>
      <vt:lpstr>Simple Light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Захарищева О.В.</dc:creator>
  <cp:lastModifiedBy>Teacher</cp:lastModifiedBy>
  <cp:revision>8</cp:revision>
  <dcterms:modified xsi:type="dcterms:W3CDTF">2024-06-17T05:34:54Z</dcterms:modified>
</cp:coreProperties>
</file>