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D4EC-E0C6-4D9E-883D-F3B74DC7CDCF}" type="datetimeFigureOut">
              <a:rPr lang="ru-RU" smtClean="0"/>
              <a:t>сб 01.05.21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E421-5DFF-4C24-93BC-35B85F09A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447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D4EC-E0C6-4D9E-883D-F3B74DC7CDCF}" type="datetimeFigureOut">
              <a:rPr lang="ru-RU" smtClean="0"/>
              <a:t>сб 01.05.21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E421-5DFF-4C24-93BC-35B85F09A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745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D4EC-E0C6-4D9E-883D-F3B74DC7CDCF}" type="datetimeFigureOut">
              <a:rPr lang="ru-RU" smtClean="0"/>
              <a:t>сб 01.05.21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E421-5DFF-4C24-93BC-35B85F09A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909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D4EC-E0C6-4D9E-883D-F3B74DC7CDCF}" type="datetimeFigureOut">
              <a:rPr lang="ru-RU" smtClean="0"/>
              <a:t>сб 01.05.21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E421-5DFF-4C24-93BC-35B85F09A05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8458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D4EC-E0C6-4D9E-883D-F3B74DC7CDCF}" type="datetimeFigureOut">
              <a:rPr lang="ru-RU" smtClean="0"/>
              <a:t>сб 01.05.21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E421-5DFF-4C24-93BC-35B85F09A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952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D4EC-E0C6-4D9E-883D-F3B74DC7CDCF}" type="datetimeFigureOut">
              <a:rPr lang="ru-RU" smtClean="0"/>
              <a:t>сб 01.05.21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E421-5DFF-4C24-93BC-35B85F09A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999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D4EC-E0C6-4D9E-883D-F3B74DC7CDCF}" type="datetimeFigureOut">
              <a:rPr lang="ru-RU" smtClean="0"/>
              <a:t>сб 01.05.21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E421-5DFF-4C24-93BC-35B85F09A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434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D4EC-E0C6-4D9E-883D-F3B74DC7CDCF}" type="datetimeFigureOut">
              <a:rPr lang="ru-RU" smtClean="0"/>
              <a:t>сб 01.05.21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E421-5DFF-4C24-93BC-35B85F09A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8699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D4EC-E0C6-4D9E-883D-F3B74DC7CDCF}" type="datetimeFigureOut">
              <a:rPr lang="ru-RU" smtClean="0"/>
              <a:t>сб 01.05.21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E421-5DFF-4C24-93BC-35B85F09A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404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D4EC-E0C6-4D9E-883D-F3B74DC7CDCF}" type="datetimeFigureOut">
              <a:rPr lang="ru-RU" smtClean="0"/>
              <a:t>сб 01.05.21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E421-5DFF-4C24-93BC-35B85F09A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069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D4EC-E0C6-4D9E-883D-F3B74DC7CDCF}" type="datetimeFigureOut">
              <a:rPr lang="ru-RU" smtClean="0"/>
              <a:t>сб 01.05.21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E421-5DFF-4C24-93BC-35B85F09A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989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D4EC-E0C6-4D9E-883D-F3B74DC7CDCF}" type="datetimeFigureOut">
              <a:rPr lang="ru-RU" smtClean="0"/>
              <a:t>сб 01.05.21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E421-5DFF-4C24-93BC-35B85F09A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826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D4EC-E0C6-4D9E-883D-F3B74DC7CDCF}" type="datetimeFigureOut">
              <a:rPr lang="ru-RU" smtClean="0"/>
              <a:t>сб 01.05.21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E421-5DFF-4C24-93BC-35B85F09A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84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D4EC-E0C6-4D9E-883D-F3B74DC7CDCF}" type="datetimeFigureOut">
              <a:rPr lang="ru-RU" smtClean="0"/>
              <a:t>сб 01.05.21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E421-5DFF-4C24-93BC-35B85F09A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395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D4EC-E0C6-4D9E-883D-F3B74DC7CDCF}" type="datetimeFigureOut">
              <a:rPr lang="ru-RU" smtClean="0"/>
              <a:t>сб 01.05.21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E421-5DFF-4C24-93BC-35B85F09A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260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D4EC-E0C6-4D9E-883D-F3B74DC7CDCF}" type="datetimeFigureOut">
              <a:rPr lang="ru-RU" smtClean="0"/>
              <a:t>сб 01.05.21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E421-5DFF-4C24-93BC-35B85F09A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951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D4EC-E0C6-4D9E-883D-F3B74DC7CDCF}" type="datetimeFigureOut">
              <a:rPr lang="ru-RU" smtClean="0"/>
              <a:t>сб 01.05.21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8E421-5DFF-4C24-93BC-35B85F09A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351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7F4D4EC-E0C6-4D9E-883D-F3B74DC7CDCF}" type="datetimeFigureOut">
              <a:rPr lang="ru-RU" smtClean="0"/>
              <a:t>сб 01.05.21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8E421-5DFF-4C24-93BC-35B85F09A0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519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Charles Dickens’ London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Module 6 c   Starlight 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09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842" y="425824"/>
            <a:ext cx="9404723" cy="1120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5395" y="1151964"/>
            <a:ext cx="8946541" cy="546398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Exhibition - </a:t>
            </a:r>
            <a:r>
              <a:rPr lang="ru-RU" dirty="0" smtClean="0"/>
              <a:t>выставка</a:t>
            </a:r>
            <a:endParaRPr lang="en-US" dirty="0" smtClean="0"/>
          </a:p>
          <a:p>
            <a:r>
              <a:rPr lang="en-US" dirty="0" smtClean="0"/>
              <a:t>Vivid – </a:t>
            </a:r>
            <a:r>
              <a:rPr lang="ru-RU" dirty="0" smtClean="0"/>
              <a:t>яркий, красочный</a:t>
            </a:r>
            <a:endParaRPr lang="en-US" dirty="0" smtClean="0"/>
          </a:p>
          <a:p>
            <a:r>
              <a:rPr lang="en-US" dirty="0" smtClean="0"/>
              <a:t>Wander - </a:t>
            </a:r>
            <a:r>
              <a:rPr lang="ru-RU" dirty="0" smtClean="0"/>
              <a:t>бродить</a:t>
            </a:r>
            <a:endParaRPr lang="en-US" dirty="0" smtClean="0"/>
          </a:p>
          <a:p>
            <a:r>
              <a:rPr lang="en-US" dirty="0" smtClean="0"/>
              <a:t>Grimy -</a:t>
            </a:r>
            <a:r>
              <a:rPr lang="ru-RU" dirty="0" smtClean="0"/>
              <a:t> грязный</a:t>
            </a:r>
            <a:endParaRPr lang="en-US" dirty="0" smtClean="0"/>
          </a:p>
          <a:p>
            <a:r>
              <a:rPr lang="en-US" dirty="0" smtClean="0"/>
              <a:t>Debtor - </a:t>
            </a:r>
            <a:r>
              <a:rPr lang="ru-RU" dirty="0" smtClean="0"/>
              <a:t>должник</a:t>
            </a:r>
            <a:endParaRPr lang="en-US" dirty="0" smtClean="0"/>
          </a:p>
          <a:p>
            <a:r>
              <a:rPr lang="en-US" dirty="0" smtClean="0"/>
              <a:t>Shoe polish – </a:t>
            </a:r>
            <a:r>
              <a:rPr lang="ru-RU" dirty="0" smtClean="0"/>
              <a:t>крем для обуви</a:t>
            </a:r>
            <a:endParaRPr lang="en-US" dirty="0" smtClean="0"/>
          </a:p>
          <a:p>
            <a:r>
              <a:rPr lang="en-US" dirty="0" smtClean="0"/>
              <a:t>Expose -</a:t>
            </a:r>
            <a:r>
              <a:rPr lang="ru-RU" dirty="0" smtClean="0"/>
              <a:t> разоблачать</a:t>
            </a:r>
            <a:endParaRPr lang="en-US" dirty="0" smtClean="0"/>
          </a:p>
          <a:p>
            <a:r>
              <a:rPr lang="en-US" dirty="0" smtClean="0"/>
              <a:t>Cruel -</a:t>
            </a:r>
            <a:r>
              <a:rPr lang="ru-RU" dirty="0" smtClean="0"/>
              <a:t> жестокий</a:t>
            </a:r>
            <a:endParaRPr lang="en-US" dirty="0" smtClean="0"/>
          </a:p>
          <a:p>
            <a:r>
              <a:rPr lang="en-US" dirty="0" smtClean="0"/>
              <a:t>Workhouse - </a:t>
            </a:r>
            <a:r>
              <a:rPr lang="ru-RU" dirty="0" smtClean="0"/>
              <a:t>мастерская</a:t>
            </a:r>
            <a:endParaRPr lang="en-US" dirty="0" smtClean="0"/>
          </a:p>
          <a:p>
            <a:r>
              <a:rPr lang="en-US" dirty="0" smtClean="0"/>
              <a:t>Social reform – </a:t>
            </a:r>
            <a:r>
              <a:rPr lang="ru-RU" dirty="0" smtClean="0"/>
              <a:t>социальная реформа</a:t>
            </a:r>
            <a:endParaRPr lang="en-US" dirty="0" smtClean="0"/>
          </a:p>
          <a:p>
            <a:r>
              <a:rPr lang="en-US" dirty="0" smtClean="0"/>
              <a:t>Injustice - </a:t>
            </a:r>
            <a:r>
              <a:rPr lang="ru-RU" dirty="0" smtClean="0"/>
              <a:t>несправедливость</a:t>
            </a:r>
            <a:endParaRPr lang="en-US" dirty="0" smtClean="0"/>
          </a:p>
          <a:p>
            <a:r>
              <a:rPr lang="en-US" dirty="0" smtClean="0"/>
              <a:t>Awareness – </a:t>
            </a:r>
            <a:r>
              <a:rPr lang="ru-RU" dirty="0" smtClean="0"/>
              <a:t>осведомленность</a:t>
            </a:r>
            <a:r>
              <a:rPr lang="ru-RU" smtClean="0"/>
              <a:t>, осознание</a:t>
            </a:r>
            <a:endParaRPr lang="en-US" dirty="0" smtClean="0"/>
          </a:p>
          <a:p>
            <a:r>
              <a:rPr lang="en-US" dirty="0" smtClean="0"/>
              <a:t>Social justice –</a:t>
            </a:r>
            <a:r>
              <a:rPr lang="ru-RU" dirty="0" smtClean="0"/>
              <a:t> социальная справедливость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74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</TotalTime>
  <Words>59</Words>
  <Application>Microsoft Office PowerPoint</Application>
  <PresentationFormat>Широкоэкранный</PresentationFormat>
  <Paragraphs>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Ион</vt:lpstr>
      <vt:lpstr>Charles Dickens’ London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Charles Dickens’ London</dc:title>
  <dc:creator>АЛЕКСАНДР</dc:creator>
  <cp:lastModifiedBy>АЛЕКСАНДР</cp:lastModifiedBy>
  <cp:revision>3</cp:revision>
  <dcterms:created xsi:type="dcterms:W3CDTF">2021-04-16T12:29:28Z</dcterms:created>
  <dcterms:modified xsi:type="dcterms:W3CDTF">2021-05-01T11:50:54Z</dcterms:modified>
</cp:coreProperties>
</file>