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A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1" d="100"/>
          <a:sy n="71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83CA0F-A737-4C10-9534-88B977A935C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2798E2-49EF-4CDC-A9F5-1B352E5A3518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IT-ЕВАНГЕЛИСТ</a:t>
          </a:r>
          <a:endParaRPr lang="ru-RU" dirty="0"/>
        </a:p>
      </dgm:t>
    </dgm:pt>
    <dgm:pt modelId="{FD475594-3B83-4A2D-9B9D-0CEB7B661453}" type="parTrans" cxnId="{406A7A28-BC88-41BE-9035-7B3ABA8060FD}">
      <dgm:prSet/>
      <dgm:spPr/>
      <dgm:t>
        <a:bodyPr/>
        <a:lstStyle/>
        <a:p>
          <a:endParaRPr lang="ru-RU"/>
        </a:p>
      </dgm:t>
    </dgm:pt>
    <dgm:pt modelId="{FA7FB84A-2FE3-4EA8-B7C3-15975A5B79F6}" type="sibTrans" cxnId="{406A7A28-BC88-41BE-9035-7B3ABA8060FD}">
      <dgm:prSet/>
      <dgm:spPr/>
      <dgm:t>
        <a:bodyPr/>
        <a:lstStyle/>
        <a:p>
          <a:endParaRPr lang="ru-RU"/>
        </a:p>
      </dgm:t>
    </dgm:pt>
    <dgm:pt modelId="{B004D7BB-ACEA-4E4F-9D31-D7296A26CB81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ТАЙНЫЙ ПОКУПАТЕЛЬ</a:t>
          </a:r>
          <a:endParaRPr lang="ru-RU" dirty="0"/>
        </a:p>
      </dgm:t>
    </dgm:pt>
    <dgm:pt modelId="{2827AFA7-4339-4882-A309-BF6F31E989C3}" type="parTrans" cxnId="{A021B893-197C-4D12-8403-4F783E867201}">
      <dgm:prSet/>
      <dgm:spPr/>
      <dgm:t>
        <a:bodyPr/>
        <a:lstStyle/>
        <a:p>
          <a:endParaRPr lang="ru-RU"/>
        </a:p>
      </dgm:t>
    </dgm:pt>
    <dgm:pt modelId="{1DC966A5-09F8-4F69-80A7-9A20C0E2FAE0}" type="sibTrans" cxnId="{A021B893-197C-4D12-8403-4F783E867201}">
      <dgm:prSet/>
      <dgm:spPr/>
      <dgm:t>
        <a:bodyPr/>
        <a:lstStyle/>
        <a:p>
          <a:endParaRPr lang="ru-RU"/>
        </a:p>
      </dgm:t>
    </dgm:pt>
    <dgm:pt modelId="{1FB79853-6102-42A6-BB16-A3E18CEFA488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ШОПЕР</a:t>
          </a:r>
          <a:endParaRPr lang="ru-RU" dirty="0"/>
        </a:p>
      </dgm:t>
    </dgm:pt>
    <dgm:pt modelId="{FC763ADA-0D41-45FB-B194-C1059A8025A0}" type="parTrans" cxnId="{58DDBB84-8A02-4E69-B998-063BD55A19F7}">
      <dgm:prSet/>
      <dgm:spPr/>
      <dgm:t>
        <a:bodyPr/>
        <a:lstStyle/>
        <a:p>
          <a:endParaRPr lang="ru-RU"/>
        </a:p>
      </dgm:t>
    </dgm:pt>
    <dgm:pt modelId="{1A39ECED-0AE0-4B62-9E34-4AB33EBB0A21}" type="sibTrans" cxnId="{58DDBB84-8A02-4E69-B998-063BD55A19F7}">
      <dgm:prSet/>
      <dgm:spPr/>
      <dgm:t>
        <a:bodyPr/>
        <a:lstStyle/>
        <a:p>
          <a:endParaRPr lang="ru-RU"/>
        </a:p>
      </dgm:t>
    </dgm:pt>
    <dgm:pt modelId="{3015594D-E143-446B-B74F-3F5AA4908D0E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КОУЧЕР / ЛАЙФ- И БИЗНЕС-КОУЧ</a:t>
          </a:r>
          <a:endParaRPr lang="ru-RU" dirty="0"/>
        </a:p>
      </dgm:t>
    </dgm:pt>
    <dgm:pt modelId="{3B1E10AA-4BCA-46BE-99A6-AACF4B6AE6AF}" type="parTrans" cxnId="{E006B8D9-79D7-4A94-B926-09C1AC284DB0}">
      <dgm:prSet/>
      <dgm:spPr/>
      <dgm:t>
        <a:bodyPr/>
        <a:lstStyle/>
        <a:p>
          <a:endParaRPr lang="ru-RU"/>
        </a:p>
      </dgm:t>
    </dgm:pt>
    <dgm:pt modelId="{CE741B85-0ACD-40B8-96E8-9A41E00A1977}" type="sibTrans" cxnId="{E006B8D9-79D7-4A94-B926-09C1AC284DB0}">
      <dgm:prSet/>
      <dgm:spPr/>
      <dgm:t>
        <a:bodyPr/>
        <a:lstStyle/>
        <a:p>
          <a:endParaRPr lang="ru-RU"/>
        </a:p>
      </dgm:t>
    </dgm:pt>
    <dgm:pt modelId="{70940C69-9385-40C3-9135-1E311D004820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/>
            <a:t>ПРОГРАММИСТ НА ANDROID, J2ME, BADA</a:t>
          </a:r>
          <a:endParaRPr lang="ru-RU" dirty="0"/>
        </a:p>
      </dgm:t>
    </dgm:pt>
    <dgm:pt modelId="{975DD04F-E2C4-4781-A4FA-6023E422132D}" type="parTrans" cxnId="{10ABF3A8-0E74-4CA0-B7E3-9F893C3CA7DC}">
      <dgm:prSet/>
      <dgm:spPr/>
      <dgm:t>
        <a:bodyPr/>
        <a:lstStyle/>
        <a:p>
          <a:endParaRPr lang="ru-RU"/>
        </a:p>
      </dgm:t>
    </dgm:pt>
    <dgm:pt modelId="{B53E0FC5-CCE3-4835-ABDA-0A873E4B37A0}" type="sibTrans" cxnId="{10ABF3A8-0E74-4CA0-B7E3-9F893C3CA7DC}">
      <dgm:prSet/>
      <dgm:spPr/>
      <dgm:t>
        <a:bodyPr/>
        <a:lstStyle/>
        <a:p>
          <a:endParaRPr lang="ru-RU"/>
        </a:p>
      </dgm:t>
    </dgm:pt>
    <dgm:pt modelId="{D1CB42D2-B062-49A0-8D59-20CF4B36487C}" type="pres">
      <dgm:prSet presAssocID="{F383CA0F-A737-4C10-9534-88B977A935C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8DF195-ECCA-486F-9FD7-FC2BB05A45D3}" type="pres">
      <dgm:prSet presAssocID="{B22798E2-49EF-4CDC-A9F5-1B352E5A3518}" presName="parentLin" presStyleCnt="0"/>
      <dgm:spPr/>
    </dgm:pt>
    <dgm:pt modelId="{D3484F7B-129C-4253-A3AC-D351D46D556F}" type="pres">
      <dgm:prSet presAssocID="{B22798E2-49EF-4CDC-A9F5-1B352E5A3518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DF97BDC-1EE9-4292-ADD0-B31CBE41E729}" type="pres">
      <dgm:prSet presAssocID="{B22798E2-49EF-4CDC-A9F5-1B352E5A351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96437-EC8C-477A-BC82-71F30F1365F1}" type="pres">
      <dgm:prSet presAssocID="{B22798E2-49EF-4CDC-A9F5-1B352E5A3518}" presName="negativeSpace" presStyleCnt="0"/>
      <dgm:spPr/>
    </dgm:pt>
    <dgm:pt modelId="{C221946C-1F8B-4EA0-8FCF-12F16F51CD57}" type="pres">
      <dgm:prSet presAssocID="{B22798E2-49EF-4CDC-A9F5-1B352E5A3518}" presName="childText" presStyleLbl="conFgAcc1" presStyleIdx="0" presStyleCnt="5">
        <dgm:presLayoutVars>
          <dgm:bulletEnabled val="1"/>
        </dgm:presLayoutVars>
      </dgm:prSet>
      <dgm:spPr/>
    </dgm:pt>
    <dgm:pt modelId="{D6148361-2832-4C39-866A-D7A2AC1B3BE2}" type="pres">
      <dgm:prSet presAssocID="{FA7FB84A-2FE3-4EA8-B7C3-15975A5B79F6}" presName="spaceBetweenRectangles" presStyleCnt="0"/>
      <dgm:spPr/>
    </dgm:pt>
    <dgm:pt modelId="{63A0F60B-D3CF-424F-A109-3F651952C59E}" type="pres">
      <dgm:prSet presAssocID="{B004D7BB-ACEA-4E4F-9D31-D7296A26CB81}" presName="parentLin" presStyleCnt="0"/>
      <dgm:spPr/>
    </dgm:pt>
    <dgm:pt modelId="{1D22E0A8-7316-455A-B0C1-801978F48696}" type="pres">
      <dgm:prSet presAssocID="{B004D7BB-ACEA-4E4F-9D31-D7296A26CB81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DBE1D2C-DCF2-4812-AB6E-11AA4B698A2F}" type="pres">
      <dgm:prSet presAssocID="{B004D7BB-ACEA-4E4F-9D31-D7296A26CB8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AE8E4-E34F-4AC8-BB4A-D6416C6365D6}" type="pres">
      <dgm:prSet presAssocID="{B004D7BB-ACEA-4E4F-9D31-D7296A26CB81}" presName="negativeSpace" presStyleCnt="0"/>
      <dgm:spPr/>
    </dgm:pt>
    <dgm:pt modelId="{AAAA76D4-2F8A-46D0-8F2E-4C443E8C60D5}" type="pres">
      <dgm:prSet presAssocID="{B004D7BB-ACEA-4E4F-9D31-D7296A26CB81}" presName="childText" presStyleLbl="conFgAcc1" presStyleIdx="1" presStyleCnt="5">
        <dgm:presLayoutVars>
          <dgm:bulletEnabled val="1"/>
        </dgm:presLayoutVars>
      </dgm:prSet>
      <dgm:spPr/>
    </dgm:pt>
    <dgm:pt modelId="{A289A7BD-2C51-4EB8-9E0B-875DE8122BFC}" type="pres">
      <dgm:prSet presAssocID="{1DC966A5-09F8-4F69-80A7-9A20C0E2FAE0}" presName="spaceBetweenRectangles" presStyleCnt="0"/>
      <dgm:spPr/>
    </dgm:pt>
    <dgm:pt modelId="{9067335F-768F-4301-92A9-85CD05E2FC10}" type="pres">
      <dgm:prSet presAssocID="{1FB79853-6102-42A6-BB16-A3E18CEFA488}" presName="parentLin" presStyleCnt="0"/>
      <dgm:spPr/>
    </dgm:pt>
    <dgm:pt modelId="{748217B4-5C14-4795-A7C3-6E994AD1E74B}" type="pres">
      <dgm:prSet presAssocID="{1FB79853-6102-42A6-BB16-A3E18CEFA488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FC15A056-0C19-44C3-AB69-69C25F81EB88}" type="pres">
      <dgm:prSet presAssocID="{1FB79853-6102-42A6-BB16-A3E18CEFA48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7990C1-A43C-4B53-9B55-61419F7F8399}" type="pres">
      <dgm:prSet presAssocID="{1FB79853-6102-42A6-BB16-A3E18CEFA488}" presName="negativeSpace" presStyleCnt="0"/>
      <dgm:spPr/>
    </dgm:pt>
    <dgm:pt modelId="{97EEADA1-812D-4B4B-8AC0-150CF9894634}" type="pres">
      <dgm:prSet presAssocID="{1FB79853-6102-42A6-BB16-A3E18CEFA488}" presName="childText" presStyleLbl="conFgAcc1" presStyleIdx="2" presStyleCnt="5">
        <dgm:presLayoutVars>
          <dgm:bulletEnabled val="1"/>
        </dgm:presLayoutVars>
      </dgm:prSet>
      <dgm:spPr/>
    </dgm:pt>
    <dgm:pt modelId="{FCA52DFC-A278-4BA7-BA53-58E38930DC2D}" type="pres">
      <dgm:prSet presAssocID="{1A39ECED-0AE0-4B62-9E34-4AB33EBB0A21}" presName="spaceBetweenRectangles" presStyleCnt="0"/>
      <dgm:spPr/>
    </dgm:pt>
    <dgm:pt modelId="{0A6A8657-2F69-441A-AE18-1BD4DEE00672}" type="pres">
      <dgm:prSet presAssocID="{3015594D-E143-446B-B74F-3F5AA4908D0E}" presName="parentLin" presStyleCnt="0"/>
      <dgm:spPr/>
    </dgm:pt>
    <dgm:pt modelId="{BA90F98F-B27A-40D7-A820-9D36CD6FD01E}" type="pres">
      <dgm:prSet presAssocID="{3015594D-E143-446B-B74F-3F5AA4908D0E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0788017F-1FF6-4309-9638-7F8FE66C472D}" type="pres">
      <dgm:prSet presAssocID="{3015594D-E143-446B-B74F-3F5AA4908D0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FD535-7AF9-4604-B270-E86D7D69C693}" type="pres">
      <dgm:prSet presAssocID="{3015594D-E143-446B-B74F-3F5AA4908D0E}" presName="negativeSpace" presStyleCnt="0"/>
      <dgm:spPr/>
    </dgm:pt>
    <dgm:pt modelId="{7C7EB2B0-E95C-47C7-86E3-44A0D1FA073B}" type="pres">
      <dgm:prSet presAssocID="{3015594D-E143-446B-B74F-3F5AA4908D0E}" presName="childText" presStyleLbl="conFgAcc1" presStyleIdx="3" presStyleCnt="5">
        <dgm:presLayoutVars>
          <dgm:bulletEnabled val="1"/>
        </dgm:presLayoutVars>
      </dgm:prSet>
      <dgm:spPr/>
    </dgm:pt>
    <dgm:pt modelId="{418FB86F-8285-4D00-8749-CFD5F75A3BE0}" type="pres">
      <dgm:prSet presAssocID="{CE741B85-0ACD-40B8-96E8-9A41E00A1977}" presName="spaceBetweenRectangles" presStyleCnt="0"/>
      <dgm:spPr/>
    </dgm:pt>
    <dgm:pt modelId="{775058FB-875B-4B05-B7DE-5B2716AFAFDA}" type="pres">
      <dgm:prSet presAssocID="{70940C69-9385-40C3-9135-1E311D004820}" presName="parentLin" presStyleCnt="0"/>
      <dgm:spPr/>
    </dgm:pt>
    <dgm:pt modelId="{57F56305-DA9D-49E2-BB7B-5C7870B7C675}" type="pres">
      <dgm:prSet presAssocID="{70940C69-9385-40C3-9135-1E311D004820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73DD9A81-7877-42D9-B27A-3305385745EA}" type="pres">
      <dgm:prSet presAssocID="{70940C69-9385-40C3-9135-1E311D004820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47CCB4-9FFA-4370-A17B-D0FE43F61E8F}" type="pres">
      <dgm:prSet presAssocID="{70940C69-9385-40C3-9135-1E311D004820}" presName="negativeSpace" presStyleCnt="0"/>
      <dgm:spPr/>
    </dgm:pt>
    <dgm:pt modelId="{E69614B3-7094-44B9-97FF-203443985B13}" type="pres">
      <dgm:prSet presAssocID="{70940C69-9385-40C3-9135-1E311D004820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6AE6A41D-4DA3-43EF-BCF4-C3DD70351598}" type="presOf" srcId="{B004D7BB-ACEA-4E4F-9D31-D7296A26CB81}" destId="{3DBE1D2C-DCF2-4812-AB6E-11AA4B698A2F}" srcOrd="1" destOrd="0" presId="urn:microsoft.com/office/officeart/2005/8/layout/list1"/>
    <dgm:cxn modelId="{E1769B67-B7CB-498F-B185-ED0CFCE04085}" type="presOf" srcId="{70940C69-9385-40C3-9135-1E311D004820}" destId="{73DD9A81-7877-42D9-B27A-3305385745EA}" srcOrd="1" destOrd="0" presId="urn:microsoft.com/office/officeart/2005/8/layout/list1"/>
    <dgm:cxn modelId="{4F388CAE-2384-4B45-B150-400E38404532}" type="presOf" srcId="{B22798E2-49EF-4CDC-A9F5-1B352E5A3518}" destId="{D3484F7B-129C-4253-A3AC-D351D46D556F}" srcOrd="0" destOrd="0" presId="urn:microsoft.com/office/officeart/2005/8/layout/list1"/>
    <dgm:cxn modelId="{406A7A28-BC88-41BE-9035-7B3ABA8060FD}" srcId="{F383CA0F-A737-4C10-9534-88B977A935CD}" destId="{B22798E2-49EF-4CDC-A9F5-1B352E5A3518}" srcOrd="0" destOrd="0" parTransId="{FD475594-3B83-4A2D-9B9D-0CEB7B661453}" sibTransId="{FA7FB84A-2FE3-4EA8-B7C3-15975A5B79F6}"/>
    <dgm:cxn modelId="{5654AEDC-1963-4F3E-BF3F-B98AB53800C2}" type="presOf" srcId="{1FB79853-6102-42A6-BB16-A3E18CEFA488}" destId="{748217B4-5C14-4795-A7C3-6E994AD1E74B}" srcOrd="0" destOrd="0" presId="urn:microsoft.com/office/officeart/2005/8/layout/list1"/>
    <dgm:cxn modelId="{58DDBB84-8A02-4E69-B998-063BD55A19F7}" srcId="{F383CA0F-A737-4C10-9534-88B977A935CD}" destId="{1FB79853-6102-42A6-BB16-A3E18CEFA488}" srcOrd="2" destOrd="0" parTransId="{FC763ADA-0D41-45FB-B194-C1059A8025A0}" sibTransId="{1A39ECED-0AE0-4B62-9E34-4AB33EBB0A21}"/>
    <dgm:cxn modelId="{DED54F53-4588-4D45-91BD-C88092744309}" type="presOf" srcId="{70940C69-9385-40C3-9135-1E311D004820}" destId="{57F56305-DA9D-49E2-BB7B-5C7870B7C675}" srcOrd="0" destOrd="0" presId="urn:microsoft.com/office/officeart/2005/8/layout/list1"/>
    <dgm:cxn modelId="{00C0421F-C9EB-40D7-A076-D6C5D6D78BF7}" type="presOf" srcId="{3015594D-E143-446B-B74F-3F5AA4908D0E}" destId="{0788017F-1FF6-4309-9638-7F8FE66C472D}" srcOrd="1" destOrd="0" presId="urn:microsoft.com/office/officeart/2005/8/layout/list1"/>
    <dgm:cxn modelId="{D96A1CCC-F652-484A-94E0-9D4DC654FEAE}" type="presOf" srcId="{B22798E2-49EF-4CDC-A9F5-1B352E5A3518}" destId="{ADF97BDC-1EE9-4292-ADD0-B31CBE41E729}" srcOrd="1" destOrd="0" presId="urn:microsoft.com/office/officeart/2005/8/layout/list1"/>
    <dgm:cxn modelId="{A021B893-197C-4D12-8403-4F783E867201}" srcId="{F383CA0F-A737-4C10-9534-88B977A935CD}" destId="{B004D7BB-ACEA-4E4F-9D31-D7296A26CB81}" srcOrd="1" destOrd="0" parTransId="{2827AFA7-4339-4882-A309-BF6F31E989C3}" sibTransId="{1DC966A5-09F8-4F69-80A7-9A20C0E2FAE0}"/>
    <dgm:cxn modelId="{829B7F8A-66CF-45FB-8C81-68FD03CB93BF}" type="presOf" srcId="{1FB79853-6102-42A6-BB16-A3E18CEFA488}" destId="{FC15A056-0C19-44C3-AB69-69C25F81EB88}" srcOrd="1" destOrd="0" presId="urn:microsoft.com/office/officeart/2005/8/layout/list1"/>
    <dgm:cxn modelId="{544A7972-DDED-4A5A-8711-ED3B9475252D}" type="presOf" srcId="{F383CA0F-A737-4C10-9534-88B977A935CD}" destId="{D1CB42D2-B062-49A0-8D59-20CF4B36487C}" srcOrd="0" destOrd="0" presId="urn:microsoft.com/office/officeart/2005/8/layout/list1"/>
    <dgm:cxn modelId="{E006B8D9-79D7-4A94-B926-09C1AC284DB0}" srcId="{F383CA0F-A737-4C10-9534-88B977A935CD}" destId="{3015594D-E143-446B-B74F-3F5AA4908D0E}" srcOrd="3" destOrd="0" parTransId="{3B1E10AA-4BCA-46BE-99A6-AACF4B6AE6AF}" sibTransId="{CE741B85-0ACD-40B8-96E8-9A41E00A1977}"/>
    <dgm:cxn modelId="{4E288A36-2F52-450A-B8C5-2501A21DB731}" type="presOf" srcId="{B004D7BB-ACEA-4E4F-9D31-D7296A26CB81}" destId="{1D22E0A8-7316-455A-B0C1-801978F48696}" srcOrd="0" destOrd="0" presId="urn:microsoft.com/office/officeart/2005/8/layout/list1"/>
    <dgm:cxn modelId="{10ABF3A8-0E74-4CA0-B7E3-9F893C3CA7DC}" srcId="{F383CA0F-A737-4C10-9534-88B977A935CD}" destId="{70940C69-9385-40C3-9135-1E311D004820}" srcOrd="4" destOrd="0" parTransId="{975DD04F-E2C4-4781-A4FA-6023E422132D}" sibTransId="{B53E0FC5-CCE3-4835-ABDA-0A873E4B37A0}"/>
    <dgm:cxn modelId="{5EF8ED03-8FD2-4FDF-89F1-FD423673FA56}" type="presOf" srcId="{3015594D-E143-446B-B74F-3F5AA4908D0E}" destId="{BA90F98F-B27A-40D7-A820-9D36CD6FD01E}" srcOrd="0" destOrd="0" presId="urn:microsoft.com/office/officeart/2005/8/layout/list1"/>
    <dgm:cxn modelId="{88AE75C8-FD5B-4F79-9E9F-5304DEC5CD05}" type="presParOf" srcId="{D1CB42D2-B062-49A0-8D59-20CF4B36487C}" destId="{B18DF195-ECCA-486F-9FD7-FC2BB05A45D3}" srcOrd="0" destOrd="0" presId="urn:microsoft.com/office/officeart/2005/8/layout/list1"/>
    <dgm:cxn modelId="{92662C10-8122-4A1D-96CB-F517893EC982}" type="presParOf" srcId="{B18DF195-ECCA-486F-9FD7-FC2BB05A45D3}" destId="{D3484F7B-129C-4253-A3AC-D351D46D556F}" srcOrd="0" destOrd="0" presId="urn:microsoft.com/office/officeart/2005/8/layout/list1"/>
    <dgm:cxn modelId="{5BA498E8-F344-427F-B020-3DD838E3F062}" type="presParOf" srcId="{B18DF195-ECCA-486F-9FD7-FC2BB05A45D3}" destId="{ADF97BDC-1EE9-4292-ADD0-B31CBE41E729}" srcOrd="1" destOrd="0" presId="urn:microsoft.com/office/officeart/2005/8/layout/list1"/>
    <dgm:cxn modelId="{E0A5D787-23F7-4A11-9BD3-224CF07D3420}" type="presParOf" srcId="{D1CB42D2-B062-49A0-8D59-20CF4B36487C}" destId="{81296437-EC8C-477A-BC82-71F30F1365F1}" srcOrd="1" destOrd="0" presId="urn:microsoft.com/office/officeart/2005/8/layout/list1"/>
    <dgm:cxn modelId="{59043EBB-C1E2-4335-8E88-57CB025ED2FE}" type="presParOf" srcId="{D1CB42D2-B062-49A0-8D59-20CF4B36487C}" destId="{C221946C-1F8B-4EA0-8FCF-12F16F51CD57}" srcOrd="2" destOrd="0" presId="urn:microsoft.com/office/officeart/2005/8/layout/list1"/>
    <dgm:cxn modelId="{B3A3F88B-26C2-43ED-B5FC-25385A451B23}" type="presParOf" srcId="{D1CB42D2-B062-49A0-8D59-20CF4B36487C}" destId="{D6148361-2832-4C39-866A-D7A2AC1B3BE2}" srcOrd="3" destOrd="0" presId="urn:microsoft.com/office/officeart/2005/8/layout/list1"/>
    <dgm:cxn modelId="{485A97A4-1AA5-4568-8791-A24389ADF2B4}" type="presParOf" srcId="{D1CB42D2-B062-49A0-8D59-20CF4B36487C}" destId="{63A0F60B-D3CF-424F-A109-3F651952C59E}" srcOrd="4" destOrd="0" presId="urn:microsoft.com/office/officeart/2005/8/layout/list1"/>
    <dgm:cxn modelId="{2A178277-88C4-4E5F-B4DF-68605692D982}" type="presParOf" srcId="{63A0F60B-D3CF-424F-A109-3F651952C59E}" destId="{1D22E0A8-7316-455A-B0C1-801978F48696}" srcOrd="0" destOrd="0" presId="urn:microsoft.com/office/officeart/2005/8/layout/list1"/>
    <dgm:cxn modelId="{70D8AC7A-EC1C-4A9B-91E8-661205417067}" type="presParOf" srcId="{63A0F60B-D3CF-424F-A109-3F651952C59E}" destId="{3DBE1D2C-DCF2-4812-AB6E-11AA4B698A2F}" srcOrd="1" destOrd="0" presId="urn:microsoft.com/office/officeart/2005/8/layout/list1"/>
    <dgm:cxn modelId="{9031388C-134E-4448-AA06-33C063464075}" type="presParOf" srcId="{D1CB42D2-B062-49A0-8D59-20CF4B36487C}" destId="{308AE8E4-E34F-4AC8-BB4A-D6416C6365D6}" srcOrd="5" destOrd="0" presId="urn:microsoft.com/office/officeart/2005/8/layout/list1"/>
    <dgm:cxn modelId="{510B0619-1912-467D-8565-9EF015C53FCB}" type="presParOf" srcId="{D1CB42D2-B062-49A0-8D59-20CF4B36487C}" destId="{AAAA76D4-2F8A-46D0-8F2E-4C443E8C60D5}" srcOrd="6" destOrd="0" presId="urn:microsoft.com/office/officeart/2005/8/layout/list1"/>
    <dgm:cxn modelId="{C41DB641-001A-4F7B-86C0-7F738EEE744F}" type="presParOf" srcId="{D1CB42D2-B062-49A0-8D59-20CF4B36487C}" destId="{A289A7BD-2C51-4EB8-9E0B-875DE8122BFC}" srcOrd="7" destOrd="0" presId="urn:microsoft.com/office/officeart/2005/8/layout/list1"/>
    <dgm:cxn modelId="{04331AA8-5E0A-46D0-8840-150CFD093DB6}" type="presParOf" srcId="{D1CB42D2-B062-49A0-8D59-20CF4B36487C}" destId="{9067335F-768F-4301-92A9-85CD05E2FC10}" srcOrd="8" destOrd="0" presId="urn:microsoft.com/office/officeart/2005/8/layout/list1"/>
    <dgm:cxn modelId="{0BD98901-CAD1-4C1C-806D-24D8CABE0554}" type="presParOf" srcId="{9067335F-768F-4301-92A9-85CD05E2FC10}" destId="{748217B4-5C14-4795-A7C3-6E994AD1E74B}" srcOrd="0" destOrd="0" presId="urn:microsoft.com/office/officeart/2005/8/layout/list1"/>
    <dgm:cxn modelId="{6A1ABC2F-5D60-4BEB-B103-7B021328F3EB}" type="presParOf" srcId="{9067335F-768F-4301-92A9-85CD05E2FC10}" destId="{FC15A056-0C19-44C3-AB69-69C25F81EB88}" srcOrd="1" destOrd="0" presId="urn:microsoft.com/office/officeart/2005/8/layout/list1"/>
    <dgm:cxn modelId="{51A337DA-7140-4969-B8CF-FC47080B6795}" type="presParOf" srcId="{D1CB42D2-B062-49A0-8D59-20CF4B36487C}" destId="{097990C1-A43C-4B53-9B55-61419F7F8399}" srcOrd="9" destOrd="0" presId="urn:microsoft.com/office/officeart/2005/8/layout/list1"/>
    <dgm:cxn modelId="{73152544-AE95-474A-A10F-512A0A872816}" type="presParOf" srcId="{D1CB42D2-B062-49A0-8D59-20CF4B36487C}" destId="{97EEADA1-812D-4B4B-8AC0-150CF9894634}" srcOrd="10" destOrd="0" presId="urn:microsoft.com/office/officeart/2005/8/layout/list1"/>
    <dgm:cxn modelId="{7F227436-97B9-479B-BEEC-FD2C3203B1E0}" type="presParOf" srcId="{D1CB42D2-B062-49A0-8D59-20CF4B36487C}" destId="{FCA52DFC-A278-4BA7-BA53-58E38930DC2D}" srcOrd="11" destOrd="0" presId="urn:microsoft.com/office/officeart/2005/8/layout/list1"/>
    <dgm:cxn modelId="{98E20BA0-76FE-44EC-9DE7-003680C2149B}" type="presParOf" srcId="{D1CB42D2-B062-49A0-8D59-20CF4B36487C}" destId="{0A6A8657-2F69-441A-AE18-1BD4DEE00672}" srcOrd="12" destOrd="0" presId="urn:microsoft.com/office/officeart/2005/8/layout/list1"/>
    <dgm:cxn modelId="{41FE6D16-9AAB-49C4-B5FC-2ECBC71923F9}" type="presParOf" srcId="{0A6A8657-2F69-441A-AE18-1BD4DEE00672}" destId="{BA90F98F-B27A-40D7-A820-9D36CD6FD01E}" srcOrd="0" destOrd="0" presId="urn:microsoft.com/office/officeart/2005/8/layout/list1"/>
    <dgm:cxn modelId="{BE9A7D2E-CC10-4FAF-8475-3C9D4E91B430}" type="presParOf" srcId="{0A6A8657-2F69-441A-AE18-1BD4DEE00672}" destId="{0788017F-1FF6-4309-9638-7F8FE66C472D}" srcOrd="1" destOrd="0" presId="urn:microsoft.com/office/officeart/2005/8/layout/list1"/>
    <dgm:cxn modelId="{B848DACE-2B90-4F67-BDC2-48FD83CAEA4C}" type="presParOf" srcId="{D1CB42D2-B062-49A0-8D59-20CF4B36487C}" destId="{4FBFD535-7AF9-4604-B270-E86D7D69C693}" srcOrd="13" destOrd="0" presId="urn:microsoft.com/office/officeart/2005/8/layout/list1"/>
    <dgm:cxn modelId="{91501A44-6A6D-4CAF-9EA8-9130C5BC1CE5}" type="presParOf" srcId="{D1CB42D2-B062-49A0-8D59-20CF4B36487C}" destId="{7C7EB2B0-E95C-47C7-86E3-44A0D1FA073B}" srcOrd="14" destOrd="0" presId="urn:microsoft.com/office/officeart/2005/8/layout/list1"/>
    <dgm:cxn modelId="{4A2FA17B-0AA4-46FE-8119-9D59D73287CE}" type="presParOf" srcId="{D1CB42D2-B062-49A0-8D59-20CF4B36487C}" destId="{418FB86F-8285-4D00-8749-CFD5F75A3BE0}" srcOrd="15" destOrd="0" presId="urn:microsoft.com/office/officeart/2005/8/layout/list1"/>
    <dgm:cxn modelId="{17AAAFC6-4614-4149-8FC9-1BC57783BB97}" type="presParOf" srcId="{D1CB42D2-B062-49A0-8D59-20CF4B36487C}" destId="{775058FB-875B-4B05-B7DE-5B2716AFAFDA}" srcOrd="16" destOrd="0" presId="urn:microsoft.com/office/officeart/2005/8/layout/list1"/>
    <dgm:cxn modelId="{3CFF6383-F46E-4CB6-997C-46586C1EA824}" type="presParOf" srcId="{775058FB-875B-4B05-B7DE-5B2716AFAFDA}" destId="{57F56305-DA9D-49E2-BB7B-5C7870B7C675}" srcOrd="0" destOrd="0" presId="urn:microsoft.com/office/officeart/2005/8/layout/list1"/>
    <dgm:cxn modelId="{A17F0947-CD00-4735-A8E7-253EC1380063}" type="presParOf" srcId="{775058FB-875B-4B05-B7DE-5B2716AFAFDA}" destId="{73DD9A81-7877-42D9-B27A-3305385745EA}" srcOrd="1" destOrd="0" presId="urn:microsoft.com/office/officeart/2005/8/layout/list1"/>
    <dgm:cxn modelId="{E62E0758-49EF-42AB-98ED-8E11E0A2BFB2}" type="presParOf" srcId="{D1CB42D2-B062-49A0-8D59-20CF4B36487C}" destId="{B247CCB4-9FFA-4370-A17B-D0FE43F61E8F}" srcOrd="17" destOrd="0" presId="urn:microsoft.com/office/officeart/2005/8/layout/list1"/>
    <dgm:cxn modelId="{1A33C1E2-B46C-4DEE-A269-7D836D076563}" type="presParOf" srcId="{D1CB42D2-B062-49A0-8D59-20CF4B36487C}" destId="{E69614B3-7094-44B9-97FF-203443985B1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1946C-1F8B-4EA0-8FCF-12F16F51CD57}">
      <dsp:nvSpPr>
        <dsp:cNvPr id="0" name=""/>
        <dsp:cNvSpPr/>
      </dsp:nvSpPr>
      <dsp:spPr>
        <a:xfrm>
          <a:off x="0" y="922923"/>
          <a:ext cx="9022976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F97BDC-1EE9-4292-ADD0-B31CBE41E729}">
      <dsp:nvSpPr>
        <dsp:cNvPr id="0" name=""/>
        <dsp:cNvSpPr/>
      </dsp:nvSpPr>
      <dsp:spPr>
        <a:xfrm>
          <a:off x="451148" y="553923"/>
          <a:ext cx="6316083" cy="738000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38733" tIns="0" rIns="238733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IT-ЕВАНГЕЛИСТ</a:t>
          </a:r>
          <a:endParaRPr lang="ru-RU" sz="2500" kern="1200" dirty="0"/>
        </a:p>
      </dsp:txBody>
      <dsp:txXfrm>
        <a:off x="487174" y="589949"/>
        <a:ext cx="6244031" cy="665948"/>
      </dsp:txXfrm>
    </dsp:sp>
    <dsp:sp modelId="{AAAA76D4-2F8A-46D0-8F2E-4C443E8C60D5}">
      <dsp:nvSpPr>
        <dsp:cNvPr id="0" name=""/>
        <dsp:cNvSpPr/>
      </dsp:nvSpPr>
      <dsp:spPr>
        <a:xfrm>
          <a:off x="0" y="2056923"/>
          <a:ext cx="9022976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BE1D2C-DCF2-4812-AB6E-11AA4B698A2F}">
      <dsp:nvSpPr>
        <dsp:cNvPr id="0" name=""/>
        <dsp:cNvSpPr/>
      </dsp:nvSpPr>
      <dsp:spPr>
        <a:xfrm>
          <a:off x="451148" y="1687923"/>
          <a:ext cx="6316083" cy="738000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38733" tIns="0" rIns="238733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ТАЙНЫЙ ПОКУПАТЕЛЬ</a:t>
          </a:r>
          <a:endParaRPr lang="ru-RU" sz="2500" kern="1200" dirty="0"/>
        </a:p>
      </dsp:txBody>
      <dsp:txXfrm>
        <a:off x="487174" y="1723949"/>
        <a:ext cx="6244031" cy="665948"/>
      </dsp:txXfrm>
    </dsp:sp>
    <dsp:sp modelId="{97EEADA1-812D-4B4B-8AC0-150CF9894634}">
      <dsp:nvSpPr>
        <dsp:cNvPr id="0" name=""/>
        <dsp:cNvSpPr/>
      </dsp:nvSpPr>
      <dsp:spPr>
        <a:xfrm>
          <a:off x="0" y="3190923"/>
          <a:ext cx="9022976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15A056-0C19-44C3-AB69-69C25F81EB88}">
      <dsp:nvSpPr>
        <dsp:cNvPr id="0" name=""/>
        <dsp:cNvSpPr/>
      </dsp:nvSpPr>
      <dsp:spPr>
        <a:xfrm>
          <a:off x="451148" y="2821923"/>
          <a:ext cx="6316083" cy="738000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38733" tIns="0" rIns="238733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ШОПЕР</a:t>
          </a:r>
          <a:endParaRPr lang="ru-RU" sz="2500" kern="1200" dirty="0"/>
        </a:p>
      </dsp:txBody>
      <dsp:txXfrm>
        <a:off x="487174" y="2857949"/>
        <a:ext cx="6244031" cy="665948"/>
      </dsp:txXfrm>
    </dsp:sp>
    <dsp:sp modelId="{7C7EB2B0-E95C-47C7-86E3-44A0D1FA073B}">
      <dsp:nvSpPr>
        <dsp:cNvPr id="0" name=""/>
        <dsp:cNvSpPr/>
      </dsp:nvSpPr>
      <dsp:spPr>
        <a:xfrm>
          <a:off x="0" y="4324923"/>
          <a:ext cx="9022976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88017F-1FF6-4309-9638-7F8FE66C472D}">
      <dsp:nvSpPr>
        <dsp:cNvPr id="0" name=""/>
        <dsp:cNvSpPr/>
      </dsp:nvSpPr>
      <dsp:spPr>
        <a:xfrm>
          <a:off x="451148" y="3955923"/>
          <a:ext cx="6316083" cy="738000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38733" tIns="0" rIns="238733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КОУЧЕР / ЛАЙФ- И БИЗНЕС-КОУЧ</a:t>
          </a:r>
          <a:endParaRPr lang="ru-RU" sz="2500" kern="1200" dirty="0"/>
        </a:p>
      </dsp:txBody>
      <dsp:txXfrm>
        <a:off x="487174" y="3991949"/>
        <a:ext cx="6244031" cy="665948"/>
      </dsp:txXfrm>
    </dsp:sp>
    <dsp:sp modelId="{E69614B3-7094-44B9-97FF-203443985B13}">
      <dsp:nvSpPr>
        <dsp:cNvPr id="0" name=""/>
        <dsp:cNvSpPr/>
      </dsp:nvSpPr>
      <dsp:spPr>
        <a:xfrm>
          <a:off x="0" y="5458923"/>
          <a:ext cx="9022976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D9A81-7877-42D9-B27A-3305385745EA}">
      <dsp:nvSpPr>
        <dsp:cNvPr id="0" name=""/>
        <dsp:cNvSpPr/>
      </dsp:nvSpPr>
      <dsp:spPr>
        <a:xfrm>
          <a:off x="451148" y="5089923"/>
          <a:ext cx="6316083" cy="738000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38733" tIns="0" rIns="238733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ПРОГРАММИСТ НА ANDROID, J2ME, BADA</a:t>
          </a:r>
          <a:endParaRPr lang="ru-RU" sz="2500" kern="1200" dirty="0"/>
        </a:p>
      </dsp:txBody>
      <dsp:txXfrm>
        <a:off x="487174" y="5125949"/>
        <a:ext cx="6244031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26.01.2017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50023" y="1825732"/>
            <a:ext cx="51207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«</a:t>
            </a:r>
            <a:r>
              <a:rPr lang="en-US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PR</a:t>
            </a:r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- агентство»</a:t>
            </a:r>
            <a:endParaRPr lang="ru-RU" sz="6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42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388" y="780853"/>
            <a:ext cx="861956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считаю, что…; 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Отстаивая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точку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зрения, я…;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Придерживаюсь точки зрения…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(Автор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убедительно доказывает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…;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Разделяю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точку зрения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…;</a:t>
            </a:r>
          </a:p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согласен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…;</a:t>
            </a:r>
          </a:p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присоединяюсь к мнению…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461"/>
            </a:avLst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5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4812" y="197346"/>
            <a:ext cx="896918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правильно произнесите следующие слова: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Договор,  вам звонят, каталог, менеджер, обеспечение, поняла, сосредоточение 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выберите нужную форму употребления слова: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(Ихний, их) компьютер сломался. 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исправьте в соответствии с нормами литературного языка ошибки в употреблении слов: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Ваше согласие играет большое (роль) значение для меня. Я (направлю) предприму все усилия, чтобы успешно закончить курсы английского языка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г) выберите нужное слово:</a:t>
            </a: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Мои выводы (основаны, обоснованы) на неоспоримых фактах.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Каждому (адресату, адресанту) необходимо своевременно доставлять все почтовые отправления.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Вам необходимо в течение часа (представить, предоставить) комиссии апелляцию в письменном виде.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90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83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995" y="225215"/>
            <a:ext cx="6570009" cy="640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8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96567" y="415676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" y="1129553"/>
            <a:ext cx="7974107" cy="492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6" y="430307"/>
            <a:ext cx="7490011" cy="6131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1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73A9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24" y="416031"/>
            <a:ext cx="8000999" cy="602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64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39205502"/>
              </p:ext>
            </p:extLst>
          </p:nvPr>
        </p:nvGraphicFramePr>
        <p:xfrm>
          <a:off x="0" y="0"/>
          <a:ext cx="9022976" cy="6642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314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50023" y="1825732"/>
            <a:ext cx="51207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«</a:t>
            </a:r>
            <a:r>
              <a:rPr lang="en-US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PR</a:t>
            </a:r>
            <a:r>
              <a:rPr lang="ru-RU" sz="6000" b="1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- агентство»</a:t>
            </a:r>
            <a:endParaRPr lang="ru-RU" sz="6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2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3413" y="834641"/>
            <a:ext cx="8390964" cy="507831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Мастер-печатник </a:t>
            </a: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– специалист по 3D-печати</a:t>
            </a:r>
          </a:p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Врач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5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Тестировщик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Пожарный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36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6141" y="1443841"/>
            <a:ext cx="777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«Слово – ключ сердца. Если разговор ни к чему не ведет, то и одно слово лишнее» (Л. Н. Толстой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«Берегись такого слова, которое разъединяет людей или служит вражде и ненависти» (Л. Н. Толстой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 серьезных делах следует заботиться не столько о том, чтобы создавать благоприятные возможности, сколько о том, чтобы их не упускать» (Ф. де Ларошфуко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«Проще сразу что-то сделать хорошо, чем потом объяснять, почему это сделано плохо» (Г. У. Лонгфелло).</a:t>
            </a: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2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8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200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МКОУ Баганская СОШ№2</cp:lastModifiedBy>
  <cp:revision>23</cp:revision>
  <dcterms:created xsi:type="dcterms:W3CDTF">2013-11-19T05:52:05Z</dcterms:created>
  <dcterms:modified xsi:type="dcterms:W3CDTF">2017-01-26T13:37:23Z</dcterms:modified>
</cp:coreProperties>
</file>