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942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5C731-7818-42FB-9E5D-711877B75DD2}" type="datetimeFigureOut">
              <a:rPr lang="ru-RU" smtClean="0"/>
              <a:t>14.02.2024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61508-6923-44A9-A6FA-48C072B827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02866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5C731-7818-42FB-9E5D-711877B75DD2}" type="datetimeFigureOut">
              <a:rPr lang="ru-RU" smtClean="0"/>
              <a:t>14.02.2024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61508-6923-44A9-A6FA-48C072B827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02918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5C731-7818-42FB-9E5D-711877B75DD2}" type="datetimeFigureOut">
              <a:rPr lang="ru-RU" smtClean="0"/>
              <a:t>14.02.2024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61508-6923-44A9-A6FA-48C072B827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79257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5C731-7818-42FB-9E5D-711877B75DD2}" type="datetimeFigureOut">
              <a:rPr lang="ru-RU" smtClean="0"/>
              <a:t>14.02.2024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61508-6923-44A9-A6FA-48C072B827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53332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5C731-7818-42FB-9E5D-711877B75DD2}" type="datetimeFigureOut">
              <a:rPr lang="ru-RU" smtClean="0"/>
              <a:t>14.02.2024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61508-6923-44A9-A6FA-48C072B827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85353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5C731-7818-42FB-9E5D-711877B75DD2}" type="datetimeFigureOut">
              <a:rPr lang="ru-RU" smtClean="0"/>
              <a:t>14.02.2024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61508-6923-44A9-A6FA-48C072B827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17452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5C731-7818-42FB-9E5D-711877B75DD2}" type="datetimeFigureOut">
              <a:rPr lang="ru-RU" smtClean="0"/>
              <a:t>14.02.2024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61508-6923-44A9-A6FA-48C072B827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41162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5C731-7818-42FB-9E5D-711877B75DD2}" type="datetimeFigureOut">
              <a:rPr lang="ru-RU" smtClean="0"/>
              <a:t>14.02.2024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61508-6923-44A9-A6FA-48C072B827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52178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5C731-7818-42FB-9E5D-711877B75DD2}" type="datetimeFigureOut">
              <a:rPr lang="ru-RU" smtClean="0"/>
              <a:t>14.02.2024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61508-6923-44A9-A6FA-48C072B827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86500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5C731-7818-42FB-9E5D-711877B75DD2}" type="datetimeFigureOut">
              <a:rPr lang="ru-RU" smtClean="0"/>
              <a:t>14.02.2024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61508-6923-44A9-A6FA-48C072B827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33418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5C731-7818-42FB-9E5D-711877B75DD2}" type="datetimeFigureOut">
              <a:rPr lang="ru-RU" smtClean="0"/>
              <a:t>14.02.2024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61508-6923-44A9-A6FA-48C072B827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78922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05C731-7818-42FB-9E5D-711877B75DD2}" type="datetimeFigureOut">
              <a:rPr lang="ru-RU" smtClean="0"/>
              <a:t>14.02.2024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761508-6923-44A9-A6FA-48C072B827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95518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10 класс\bd99f8a1d164e768ff32775bfe57743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16632"/>
            <a:ext cx="8328248" cy="4769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13420" y="5013176"/>
            <a:ext cx="889248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КЛАССНЫЙ ЧАС</a:t>
            </a:r>
          </a:p>
          <a:p>
            <a:pPr algn="ctr"/>
            <a:r>
              <a:rPr lang="ru-RU" sz="5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10 класс</a:t>
            </a:r>
            <a:endParaRPr lang="ru-RU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954297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5098" y="3933055"/>
            <a:ext cx="4094195" cy="29367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505475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dirty="0"/>
              <a:t>Что может быть семьи дороже?</a:t>
            </a:r>
            <a:br>
              <a:rPr lang="ru-RU" dirty="0"/>
            </a:br>
            <a:r>
              <a:rPr lang="ru-RU" dirty="0"/>
              <a:t>Теплом встречает отчий дом,</a:t>
            </a:r>
            <a:br>
              <a:rPr lang="ru-RU" dirty="0"/>
            </a:br>
            <a:r>
              <a:rPr lang="ru-RU" dirty="0"/>
              <a:t>Здесь ждут тебя всегда с любовью,</a:t>
            </a:r>
            <a:br>
              <a:rPr lang="ru-RU" dirty="0"/>
            </a:br>
            <a:r>
              <a:rPr lang="ru-RU" dirty="0"/>
              <a:t>И провожают в путь с добром!</a:t>
            </a:r>
          </a:p>
          <a:p>
            <a:pPr marL="0" indent="0">
              <a:buNone/>
            </a:pPr>
            <a:r>
              <a:rPr lang="ru-RU" dirty="0" smtClean="0"/>
              <a:t>	Отец </a:t>
            </a:r>
            <a:r>
              <a:rPr lang="ru-RU" dirty="0"/>
              <a:t>и мать, и дети дружно</a:t>
            </a:r>
            <a:br>
              <a:rPr lang="ru-RU" dirty="0"/>
            </a:br>
            <a:r>
              <a:rPr lang="ru-RU" dirty="0" smtClean="0"/>
              <a:t>	Сидят </a:t>
            </a:r>
            <a:r>
              <a:rPr lang="ru-RU" dirty="0"/>
              <a:t>за праздничным столом,</a:t>
            </a:r>
            <a:br>
              <a:rPr lang="ru-RU" dirty="0"/>
            </a:br>
            <a:r>
              <a:rPr lang="ru-RU" dirty="0" smtClean="0"/>
              <a:t>	И </a:t>
            </a:r>
            <a:r>
              <a:rPr lang="ru-RU" dirty="0"/>
              <a:t>вместе им совсем не скучно,</a:t>
            </a:r>
            <a:br>
              <a:rPr lang="ru-RU" dirty="0"/>
            </a:br>
            <a:r>
              <a:rPr lang="ru-RU" dirty="0" smtClean="0"/>
              <a:t>	А </a:t>
            </a:r>
            <a:r>
              <a:rPr lang="ru-RU" dirty="0"/>
              <a:t>интересно впятером.</a:t>
            </a:r>
          </a:p>
          <a:p>
            <a:pPr marL="0" indent="0">
              <a:buNone/>
            </a:pPr>
            <a:r>
              <a:rPr lang="ru-RU" dirty="0"/>
              <a:t>Малыш для старших как любимец,</a:t>
            </a:r>
            <a:br>
              <a:rPr lang="ru-RU" dirty="0"/>
            </a:br>
            <a:r>
              <a:rPr lang="ru-RU" dirty="0"/>
              <a:t>Родители — во всем мудрей,</a:t>
            </a:r>
            <a:br>
              <a:rPr lang="ru-RU" dirty="0"/>
            </a:br>
            <a:r>
              <a:rPr lang="ru-RU" dirty="0"/>
              <a:t>Любимый папа — друг, кормилец,</a:t>
            </a:r>
            <a:br>
              <a:rPr lang="ru-RU" dirty="0"/>
            </a:br>
            <a:r>
              <a:rPr lang="ru-RU" dirty="0"/>
              <a:t>А мама ближе всех, родней.</a:t>
            </a:r>
          </a:p>
          <a:p>
            <a:pPr marL="0" indent="0">
              <a:buNone/>
            </a:pPr>
            <a:r>
              <a:rPr lang="ru-RU" dirty="0" smtClean="0"/>
              <a:t>	Любите</a:t>
            </a:r>
            <a:r>
              <a:rPr lang="ru-RU" dirty="0"/>
              <a:t>! И цените счастье!</a:t>
            </a:r>
            <a:br>
              <a:rPr lang="ru-RU" dirty="0"/>
            </a:br>
            <a:r>
              <a:rPr lang="ru-RU" dirty="0" smtClean="0"/>
              <a:t>	Оно </a:t>
            </a:r>
            <a:r>
              <a:rPr lang="ru-RU" dirty="0"/>
              <a:t>рождается в семье,</a:t>
            </a:r>
            <a:br>
              <a:rPr lang="ru-RU" dirty="0"/>
            </a:br>
            <a:r>
              <a:rPr lang="ru-RU" dirty="0" smtClean="0"/>
              <a:t>	Что </a:t>
            </a:r>
            <a:r>
              <a:rPr lang="ru-RU" dirty="0"/>
              <a:t>может быть ее дороже</a:t>
            </a:r>
            <a:br>
              <a:rPr lang="ru-RU" dirty="0"/>
            </a:br>
            <a:r>
              <a:rPr lang="ru-RU" dirty="0" smtClean="0"/>
              <a:t>	На </a:t>
            </a:r>
            <a:r>
              <a:rPr lang="ru-RU" dirty="0"/>
              <a:t>этой сказочной земле.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061046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 descr="C:\Program Files (x86)\Microsoft Office\MEDIA\CAGCAT10\j0217698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0758" y="404664"/>
            <a:ext cx="1377105" cy="13345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952506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71400"/>
            <a:ext cx="9143999" cy="7029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324380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711</TotalTime>
  <Words>10</Words>
  <Application>Microsoft Office PowerPoint</Application>
  <PresentationFormat>Экран (4:3)</PresentationFormat>
  <Paragraphs>6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EVM</dc:creator>
  <cp:lastModifiedBy>EVM</cp:lastModifiedBy>
  <cp:revision>5</cp:revision>
  <dcterms:created xsi:type="dcterms:W3CDTF">2024-02-07T06:46:33Z</dcterms:created>
  <dcterms:modified xsi:type="dcterms:W3CDTF">2024-02-14T13:30:39Z</dcterms:modified>
</cp:coreProperties>
</file>