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79" r:id="rId2"/>
    <p:sldId id="308" r:id="rId3"/>
    <p:sldId id="280" r:id="rId4"/>
    <p:sldId id="277" r:id="rId5"/>
    <p:sldId id="282" r:id="rId6"/>
    <p:sldId id="281" r:id="rId7"/>
    <p:sldId id="284" r:id="rId8"/>
    <p:sldId id="286" r:id="rId9"/>
    <p:sldId id="294" r:id="rId10"/>
    <p:sldId id="297" r:id="rId11"/>
    <p:sldId id="295" r:id="rId12"/>
    <p:sldId id="298" r:id="rId13"/>
    <p:sldId id="292" r:id="rId14"/>
    <p:sldId id="300" r:id="rId15"/>
    <p:sldId id="301" r:id="rId16"/>
    <p:sldId id="299" r:id="rId17"/>
    <p:sldId id="296" r:id="rId18"/>
    <p:sldId id="302" r:id="rId19"/>
    <p:sldId id="306" r:id="rId20"/>
    <p:sldId id="283" r:id="rId21"/>
    <p:sldId id="285" r:id="rId22"/>
    <p:sldId id="287" r:id="rId23"/>
    <p:sldId id="288" r:id="rId24"/>
    <p:sldId id="293" r:id="rId25"/>
    <p:sldId id="290" r:id="rId26"/>
    <p:sldId id="291" r:id="rId27"/>
    <p:sldId id="310" r:id="rId28"/>
    <p:sldId id="305" r:id="rId29"/>
    <p:sldId id="304" r:id="rId30"/>
    <p:sldId id="30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08"/>
    <a:srgbClr val="00CCFF"/>
    <a:srgbClr val="3333FF"/>
    <a:srgbClr val="00FFFF"/>
    <a:srgbClr val="0099FF"/>
    <a:srgbClr val="0000CC"/>
    <a:srgbClr val="0000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1" autoAdjust="0"/>
    <p:restoredTop sz="94660"/>
  </p:normalViewPr>
  <p:slideViewPr>
    <p:cSldViewPr>
      <p:cViewPr varScale="1">
        <p:scale>
          <a:sx n="79" d="100"/>
          <a:sy n="79" d="100"/>
        </p:scale>
        <p:origin x="-97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E09DA-9432-4617-9F1F-393BD6B4D5BF}" type="datetimeFigureOut">
              <a:rPr lang="ru-RU" smtClean="0"/>
              <a:t>12.09.2021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E6CC2-C798-4CD6-9C4E-EDA3E51B2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74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37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7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00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36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03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4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69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83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42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60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50141" y="-48626"/>
            <a:ext cx="6858000" cy="1077218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История развития кадетского движения в нашей школе</a:t>
            </a:r>
            <a:endParaRPr lang="ru-RU" sz="3200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7" y="87019"/>
            <a:ext cx="2668030" cy="26680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13" y="934353"/>
            <a:ext cx="3532179" cy="4675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809427" y="5403429"/>
            <a:ext cx="59492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Georgia" panose="02040502050405020303" pitchFamily="18" charset="0"/>
              </a:rPr>
              <a:t>На просторе великой страны </a:t>
            </a:r>
          </a:p>
          <a:p>
            <a:pPr algn="ctr"/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Georgia" panose="02040502050405020303" pitchFamily="18" charset="0"/>
              </a:rPr>
              <a:t>В ярком свете златых куполов</a:t>
            </a:r>
          </a:p>
          <a:p>
            <a:pPr algn="ctr"/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Georgia" panose="02040502050405020303" pitchFamily="18" charset="0"/>
              </a:rPr>
              <a:t>Мы кадеты – России сыны,</a:t>
            </a:r>
          </a:p>
          <a:p>
            <a:pPr algn="ctr"/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Georgia" panose="02040502050405020303" pitchFamily="18" charset="0"/>
              </a:rPr>
              <a:t>Мы наследники славы отцов!</a:t>
            </a:r>
            <a:endParaRPr lang="ru-RU" sz="2200" b="1" dirty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Georgia" panose="02040502050405020303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2170" y="2937372"/>
            <a:ext cx="2508997" cy="914400"/>
          </a:xfrm>
          <a:prstGeom prst="roundRect">
            <a:avLst/>
          </a:prstGeom>
          <a:solidFill>
            <a:srgbClr val="00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ИСТОРИЯ </a:t>
            </a:r>
          </a:p>
          <a:p>
            <a:pPr algn="ctr"/>
            <a:r>
              <a:rPr lang="ru-RU" sz="2800" b="1" dirty="0" smtClean="0"/>
              <a:t>КАДЕТСТВА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216" y="2918856"/>
            <a:ext cx="2502834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85757" y="2901514"/>
            <a:ext cx="2508997" cy="914400"/>
          </a:xfrm>
          <a:prstGeom prst="roundRect">
            <a:avLst/>
          </a:prstGeom>
          <a:solidFill>
            <a:srgbClr val="00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МЫ -  </a:t>
            </a:r>
          </a:p>
          <a:p>
            <a:pPr algn="ctr"/>
            <a:r>
              <a:rPr lang="ru-RU" sz="2800" b="1" dirty="0" smtClean="0"/>
              <a:t>КАДЕТЫ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5044" y="2896790"/>
            <a:ext cx="2502834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58257" y="934650"/>
            <a:ext cx="25364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Исследовательский проект по воспитательной работе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58257" y="3854773"/>
            <a:ext cx="263334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проекта: </a:t>
            </a:r>
          </a:p>
          <a:p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Шох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 В – координатор кадетского движения, </a:t>
            </a:r>
          </a:p>
          <a:p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кл.рук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взвода,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Ерёмина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В – учитель истории,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кл.рук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взвода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98747" y="6332621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75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657600"/>
            <a:ext cx="4387516" cy="29250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584" y="180472"/>
            <a:ext cx="5149516" cy="34330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3657600"/>
            <a:ext cx="43434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5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253" y="355600"/>
            <a:ext cx="4158248" cy="27721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" y="3805626"/>
            <a:ext cx="4813332" cy="253465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403660"/>
            <a:ext cx="3886200" cy="27241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400" y="3805626"/>
            <a:ext cx="3824954" cy="254996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909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04800" y="234272"/>
            <a:ext cx="5181600" cy="3343234"/>
            <a:chOff x="0" y="-1"/>
            <a:chExt cx="9239249" cy="6895937"/>
          </a:xfrm>
        </p:grpSpPr>
        <p:pic>
          <p:nvPicPr>
            <p:cNvPr id="6" name="Объект 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1"/>
              <a:ext cx="4191000" cy="6895937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Объект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5750" y="0"/>
              <a:ext cx="5143499" cy="6858000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8400" y="79925"/>
            <a:ext cx="2514206" cy="39624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3276600"/>
            <a:ext cx="5285504" cy="3429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97037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" y="196516"/>
            <a:ext cx="3521453" cy="42992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9" y="1447800"/>
            <a:ext cx="4114800" cy="510988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56398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722" y="76200"/>
            <a:ext cx="4807119" cy="311588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9988" y="3276600"/>
            <a:ext cx="5721888" cy="341911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399" y="304800"/>
            <a:ext cx="3901769" cy="255239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224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5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513" y="124326"/>
            <a:ext cx="4366704" cy="25908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311" y="152400"/>
            <a:ext cx="4358929" cy="259882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040" y="3157083"/>
            <a:ext cx="6908607" cy="3527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293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3960882"/>
            <a:ext cx="4114800" cy="251611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5923" y="284747"/>
            <a:ext cx="5219699" cy="34701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3960883"/>
            <a:ext cx="4269201" cy="251611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908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65" y="304800"/>
            <a:ext cx="8803267" cy="582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29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7353" y="3103246"/>
            <a:ext cx="6172199" cy="375475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93090"/>
            <a:ext cx="4191000" cy="2794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51969"/>
            <a:ext cx="3485148" cy="307624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403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8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182950" y="-1043269"/>
            <a:ext cx="6778097" cy="895350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647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870" y="671691"/>
            <a:ext cx="910814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Цели исследования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: 1. Изучить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когда, как появилось и развивается кадетское движение в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и в нашей школе. 2. Проследить динамику развития движения в школе. 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3. Выяснить,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была и есть его роль в воспитании подрастающего поколения, в подготовке военных кадров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Поставленная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через следующие задачи: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 Провести исторический анализ, связанный с созданием и развитием кадетских корпусов в дореволюционной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России.</a:t>
            </a:r>
            <a:endParaRPr lang="ru-RU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 Рассмотреть их место и роль в подготовке военных кадров на различных этапах истории России.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Охарактеризовать создание и деятельность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кадетских классов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нашей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школы.</a:t>
            </a:r>
          </a:p>
          <a:p>
            <a:endParaRPr lang="ru-RU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динамика развития кадетского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в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нашей школе?</a:t>
            </a:r>
          </a:p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 предмет исследования: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кадетские классы,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вчера и сегодня.</a:t>
            </a:r>
          </a:p>
          <a:p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ориентация и патриотическое воспитание учащихся современных кадетских классов будут успешными при следующих условиях: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если трансформировать некоторые традиционные формы и методы работы кадетских корпусов прошлых времен для настоящих кадетских классов;</a:t>
            </a:r>
          </a:p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общеобразовательная и военная подготовка будут составлять единый образовательный процесс.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-48626"/>
            <a:ext cx="9108141" cy="707886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Исследовательский проект по воспитательной работе: </a:t>
            </a:r>
          </a:p>
          <a:p>
            <a:pPr algn="ctr"/>
            <a:r>
              <a:rPr lang="ru-RU" sz="20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«История развития кадетского движения в нашей школе»</a:t>
            </a:r>
            <a:endParaRPr lang="ru-RU" sz="2000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688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64"/>
            <a:ext cx="9143999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67" y="-2689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75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900"/>
            <a:ext cx="9144000" cy="617219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0" y="731118"/>
            <a:ext cx="9144003" cy="5395762"/>
            <a:chOff x="0" y="996951"/>
            <a:chExt cx="9144003" cy="5395762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1000" y="996951"/>
              <a:ext cx="8305800" cy="4633762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630713"/>
              <a:ext cx="9144003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835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8"/>
          <a:stretch/>
        </p:blipFill>
        <p:spPr>
          <a:xfrm>
            <a:off x="-25401" y="647243"/>
            <a:ext cx="9144000" cy="533459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957862" y="912"/>
            <a:ext cx="317747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/>
                <a:ea typeface="Segoe UI Symbol" panose="020B0502040204020203" pitchFamily="34" charset="0"/>
                <a:cs typeface="Times New Roman"/>
              </a:rPr>
              <a:t>5а класс 2015г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Segoe UI Symbol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635240" y="-1031762"/>
            <a:ext cx="5848122" cy="916940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957860" y="19278"/>
            <a:ext cx="317747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/>
                <a:ea typeface="Segoe UI Symbol" panose="020B0502040204020203" pitchFamily="34" charset="0"/>
                <a:cs typeface="Times New Roman"/>
              </a:rPr>
              <a:t>5б класс 2015г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Segoe UI Symbol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5864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7862" y="912"/>
            <a:ext cx="317747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/>
                <a:ea typeface="Segoe UI Symbol" panose="020B0502040204020203" pitchFamily="34" charset="0"/>
                <a:cs typeface="Times New Roman"/>
              </a:rPr>
              <a:t>5а класс 2016г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Segoe UI Symbol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98" y="647244"/>
            <a:ext cx="8915400" cy="6096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3102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7862" y="912"/>
            <a:ext cx="317747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/>
                <a:ea typeface="Segoe UI Symbol" panose="020B0502040204020203" pitchFamily="34" charset="0"/>
                <a:cs typeface="Times New Roman"/>
              </a:rPr>
              <a:t>5а класс 2017г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Segoe UI Symbol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99" y="647243"/>
            <a:ext cx="8991600" cy="60198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75781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948968"/>
            <a:ext cx="9131299" cy="430883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957862" y="912"/>
            <a:ext cx="317747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/>
                <a:ea typeface="Segoe UI Symbol" panose="020B0502040204020203" pitchFamily="34" charset="0"/>
                <a:cs typeface="Times New Roman"/>
              </a:rPr>
              <a:t>5а класс 2018г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Segoe UI Symbol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399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7862" y="912"/>
            <a:ext cx="317747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/>
                <a:ea typeface="Segoe UI Symbol" panose="020B0502040204020203" pitchFamily="34" charset="0"/>
                <a:cs typeface="Times New Roman"/>
              </a:rPr>
              <a:t>5а класс 2019г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Segoe UI Symbol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" y="914400"/>
            <a:ext cx="9144000" cy="52578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0764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50141" y="-48626"/>
            <a:ext cx="6858000" cy="1077218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История развития кадетского движения в нашей школе</a:t>
            </a:r>
            <a:endParaRPr lang="ru-RU" sz="3200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7" y="87019"/>
            <a:ext cx="2668030" cy="26680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13" y="934353"/>
            <a:ext cx="3532179" cy="4675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76462" y="5511224"/>
            <a:ext cx="479107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200" b="1" dirty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Georgia" panose="02040502050405020303" pitchFamily="18" charset="0"/>
              </a:rPr>
              <a:t>В этом году наша школа отмечает десятилетний юбилей кадетского движения</a:t>
            </a:r>
            <a:r>
              <a:rPr lang="ru-RU" sz="22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Georgia" panose="02040502050405020303" pitchFamily="18" charset="0"/>
              </a:rPr>
              <a:t>.</a:t>
            </a:r>
            <a:endParaRPr lang="ru-RU" sz="2200" b="1" dirty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Georgia" panose="02040502050405020303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2170" y="2937372"/>
            <a:ext cx="2508997" cy="914400"/>
          </a:xfrm>
          <a:prstGeom prst="roundRect">
            <a:avLst/>
          </a:prstGeom>
          <a:solidFill>
            <a:srgbClr val="00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ИСТОРИЯ </a:t>
            </a:r>
          </a:p>
          <a:p>
            <a:pPr algn="ctr"/>
            <a:r>
              <a:rPr lang="ru-RU" sz="2800" b="1" dirty="0" smtClean="0"/>
              <a:t>КАДЕТСТВА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216" y="2918856"/>
            <a:ext cx="2502834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85757" y="2901514"/>
            <a:ext cx="2508997" cy="914400"/>
          </a:xfrm>
          <a:prstGeom prst="roundRect">
            <a:avLst/>
          </a:prstGeom>
          <a:solidFill>
            <a:srgbClr val="00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МЫ -  </a:t>
            </a:r>
          </a:p>
          <a:p>
            <a:pPr algn="ctr"/>
            <a:r>
              <a:rPr lang="ru-RU" sz="2800" b="1" dirty="0" smtClean="0"/>
              <a:t>КАДЕТЫ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05044" y="2896790"/>
            <a:ext cx="2502834" cy="91440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58257" y="934650"/>
            <a:ext cx="25364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Исследовательский проект по воспитательной работе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955503" y="5711279"/>
            <a:ext cx="1883695" cy="769441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ru-RU" sz="44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2021</a:t>
            </a:r>
            <a:r>
              <a:rPr lang="ru-RU" sz="32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г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7017" y="5680501"/>
            <a:ext cx="1877271" cy="769441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ru-RU" sz="44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2011</a:t>
            </a:r>
            <a:r>
              <a:rPr lang="ru-RU" sz="3200" b="1" dirty="0" smtClean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г</a:t>
            </a:r>
            <a:endParaRPr lang="ru-RU" sz="3200" b="1" dirty="0">
              <a:ln w="9525">
                <a:solidFill>
                  <a:sysClr val="windowText" lastClr="000000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6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8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8659" y="3276601"/>
            <a:ext cx="5485288" cy="358686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1" y="-24063"/>
            <a:ext cx="3663950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191000" y="810126"/>
            <a:ext cx="46295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Лозанов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 окончил Рязанское гвардейское высшее воздушно-десантное ордена Суворова дважды Краснознаменное командное училище имени генерала армии В.Ф. </a:t>
            </a:r>
            <a:r>
              <a:rPr lang="ru-RU" b="1" dirty="0" err="1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Маргелова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21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8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52800" y="446722"/>
            <a:ext cx="531539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Борисов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учится в военно-медицинской академии в Санкт-Петербурге, прибыл в родной город на каникулы и пришел в школу, чтобы встретиться с учителями, поделиться своими впечатлениями об учебе в престижном 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ВУЗе.</a:t>
            </a:r>
            <a:endParaRPr lang="ru-RU" b="1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Ольга\Desktop\Конкурс Мой Лучший Проект\fb4imE5lV0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948" y="2869525"/>
            <a:ext cx="8479702" cy="388747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52400"/>
            <a:ext cx="2638425" cy="35433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66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6" y="-22412"/>
            <a:ext cx="9144000" cy="690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81200" y="164466"/>
            <a:ext cx="72343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alt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кадетских корпусов в России берет начало 27 января 1701 года, когда император Петр Великий подписал указ об организации в Москве Школы математических и </a:t>
            </a:r>
            <a:r>
              <a:rPr lang="ru-RU" altLang="ru-RU" sz="2400" b="1" dirty="0" err="1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навигацких</a:t>
            </a:r>
            <a:r>
              <a:rPr lang="ru-RU" alt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наук.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650" y="5486571"/>
            <a:ext cx="24681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ysClr val="windowText" lastClr="000000"/>
                  </a:solidFill>
                </a:ln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обучения в школе был неограничен. </a:t>
            </a:r>
            <a:endParaRPr lang="ru-RU" sz="20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35466" y="5504500"/>
            <a:ext cx="29943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ysClr val="windowText" lastClr="000000"/>
                  </a:solidFill>
                </a:ln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Наиболее богатых или способных направляли на практику за границу. </a:t>
            </a:r>
            <a:endParaRPr lang="ru-RU" sz="20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5055" y="2369122"/>
            <a:ext cx="8229600" cy="136652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i="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/>
                <a:latin typeface="PT Sans"/>
              </a:rPr>
              <a:t>В указе подчеркивалось, что « Школа оная потребна не токмо к единому мореходству и инженерству, но артиллерии и гражданству к пользе».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ea typeface="Calibri"/>
              <a:cs typeface="Times New Roman"/>
            </a:endParaRPr>
          </a:p>
        </p:txBody>
      </p:sp>
      <p:pic>
        <p:nvPicPr>
          <p:cNvPr id="5122" name="Picture 2" descr="https://avatars.mds.yandex.net/get-zen_doc/1860870/pub_5cc471ec72f48900b3ff985c_5cc4720f497d1a00b1811005/scale_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412"/>
            <a:ext cx="2133600" cy="250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histrf.ru/uploads/media/default/0001/64/8fcdf253dc213e56251674f8e2e83f114cd40928.jpe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9" t="6666" r="6893" b="12000"/>
          <a:stretch/>
        </p:blipFill>
        <p:spPr bwMode="auto">
          <a:xfrm>
            <a:off x="2743199" y="3290375"/>
            <a:ext cx="3178065" cy="3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29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8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57199" y="2183680"/>
            <a:ext cx="8229600" cy="218912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было записано: 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«...кроме воинского, в государстве не менее нужно политическое и гражданское обучение, того ради иметь у кадетов учителей чужеземных языков, истории, географии, юриспруденции, </a:t>
            </a:r>
            <a:r>
              <a:rPr lang="ru-RU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танцевания</a:t>
            </a:r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, музыки и прочих полезных наук...».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0000FF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52238"/>
            <a:ext cx="9144001" cy="1835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                       1731 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г.  императрицей Анной 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Иоанновной   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                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            был подписан 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указ о  создании 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первого </a:t>
            </a:r>
            <a:endParaRPr lang="ru-RU" sz="2800" b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                            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                  в 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России кадетского корпуса </a:t>
            </a:r>
          </a:p>
        </p:txBody>
      </p:sp>
      <p:pic>
        <p:nvPicPr>
          <p:cNvPr id="1028" name="Picture 4" descr="https://avatars.mds.yandex.net/get-pdb/1790044/73f15562-7be6-4944-b373-b60e253f2a45/s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ECE0"/>
              </a:clrFrom>
              <a:clrTo>
                <a:srgbClr val="F0EC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600" y="0"/>
            <a:ext cx="1967754" cy="231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-news.su/uploads/posts/2018-09/1536178361_e-news.su_6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2" r="26694"/>
          <a:stretch/>
        </p:blipFill>
        <p:spPr bwMode="auto">
          <a:xfrm>
            <a:off x="3332669" y="4235127"/>
            <a:ext cx="2655756" cy="28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ont.ws/uploads/pic/2018/2/0_143e8d_a765d944_ori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8FA"/>
              </a:clrFrom>
              <a:clrTo>
                <a:srgbClr val="F7F8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3886200"/>
            <a:ext cx="2057399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7491" y="5261093"/>
            <a:ext cx="32176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 smtClean="0">
                <a:ln>
                  <a:solidFill>
                    <a:sysClr val="windowText" lastClr="000000"/>
                  </a:solidFill>
                </a:ln>
                <a:solidFill>
                  <a:srgbClr val="333333"/>
                </a:solidFill>
                <a:effectLst/>
              </a:rPr>
              <a:t>Юношей в них готовили не только к сугубо военной карьере, но и к государевой службе на гражданском поприще.</a:t>
            </a:r>
            <a:endParaRPr lang="ru-RU" sz="2000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9325554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969"/>
            <a:ext cx="9144000" cy="693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420776"/>
            <a:ext cx="9144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Императрица 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Екатерина Великая основала в Москве 1-й Московский кадетский корпус.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90388" y="5657432"/>
            <a:ext cx="64108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333333"/>
                </a:solidFill>
              </a:rPr>
              <a:t>К концу царствования императора Николая II в России существовало 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333333"/>
                </a:solidFill>
              </a:rPr>
              <a:t>31 кадетский корпус.</a:t>
            </a:r>
            <a:endParaRPr lang="ru-RU" sz="2000" b="1" dirty="0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2" name="Picture 4" descr="https://pastvu.com/_p/a/4/7/3/473df7b6083a75448df9317d7953efb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58"/>
          <a:stretch/>
        </p:blipFill>
        <p:spPr bwMode="auto">
          <a:xfrm>
            <a:off x="2819400" y="17923"/>
            <a:ext cx="6096001" cy="2362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avatars.mds.yandex.net/get-zen_doc/1863556/pub_5dd12a4277c1617acad0b7dd_5dd12bdac3cd3c2757f68da0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" y="61752"/>
            <a:ext cx="1730117" cy="235902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zen_doc/1654267/pub_5d3996a495aa9f00ae398996_5d3997689f272100add3432a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94" y="3294786"/>
            <a:ext cx="1750588" cy="185203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76089" y="5084285"/>
            <a:ext cx="1436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А</a:t>
            </a:r>
            <a:r>
              <a:rPr lang="ru-RU" b="1" dirty="0" smtClean="0"/>
              <a:t>лександр 2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27924" y="5117951"/>
            <a:ext cx="1436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А</a:t>
            </a:r>
            <a:r>
              <a:rPr lang="ru-RU" b="1" dirty="0" smtClean="0"/>
              <a:t>лександр 1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51197" y="5053360"/>
            <a:ext cx="1436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А</a:t>
            </a:r>
            <a:r>
              <a:rPr lang="ru-RU" b="1" dirty="0" smtClean="0"/>
              <a:t>лександр 3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446574" y="5038686"/>
            <a:ext cx="1274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Николай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endParaRPr lang="ru-RU" b="1" dirty="0"/>
          </a:p>
        </p:txBody>
      </p:sp>
      <p:pic>
        <p:nvPicPr>
          <p:cNvPr id="1036" name="Picture 12" descr="https://www.ruspeach.com/upload/iblock/a87/a878ea7f6dae8490b7929a59b84b907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0"/>
          <a:stretch/>
        </p:blipFill>
        <p:spPr bwMode="auto">
          <a:xfrm>
            <a:off x="2787774" y="3261648"/>
            <a:ext cx="1541331" cy="18563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24smi.org/public/media/resize/800x-/celebrity/2017/03/06/gczxzAv5y9rJ_aleksandr-iii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197" y="3234402"/>
            <a:ext cx="1396835" cy="186244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yt3.ggpht.com/a/AGF-l78_GPe53pUcYdyQ612Bkac5T-7XS_xQnNlmQg=s900-c-k-c0xffffffff-no-rj-m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834" y="3217282"/>
            <a:ext cx="1879567" cy="187956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5202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2000" y="18288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16839" y="152400"/>
            <a:ext cx="7234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alt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Выпускники кадетских корпусов составляли гордость не только России, но и можно сказать, всей земной цивилизации. </a:t>
            </a:r>
          </a:p>
        </p:txBody>
      </p:sp>
      <p:pic>
        <p:nvPicPr>
          <p:cNvPr id="6148" name="Picture 4" descr="https://i.pinimg.com/originals/c0/b2/6f/c0b26f5d84da96cbf4c4cc51b43905c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294">
            <a:off x="367176" y="1304357"/>
            <a:ext cx="1731908" cy="2032225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vatars.mds.yandex.net/get-pdb/1514218/61378e30-ef55-462b-82b1-b212ed0624f6/s6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43">
            <a:off x="2475515" y="1312631"/>
            <a:ext cx="1613811" cy="2023556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3597" y="3355018"/>
            <a:ext cx="3322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фельдмаршалы </a:t>
            </a:r>
            <a:endParaRPr lang="ru-RU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Румянцев                          Кутузов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68621" y="6457867"/>
            <a:ext cx="1452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флотоводцы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7132" y="6101358"/>
            <a:ext cx="1660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Беллинсгаузен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84422" y="6092555"/>
            <a:ext cx="993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Ушаков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77597" y="6063429"/>
            <a:ext cx="1514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Крузенштерн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60903" y="6088534"/>
            <a:ext cx="1079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Нахимов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700117" y="6099973"/>
            <a:ext cx="1008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Лазарев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700117" y="3617484"/>
            <a:ext cx="9366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0" dirty="0" smtClean="0">
                <a:solidFill>
                  <a:srgbClr val="333333"/>
                </a:solidFill>
                <a:effectLst/>
                <a:latin typeface="Helvetica Neue"/>
              </a:rPr>
              <a:t>Тютчев</a:t>
            </a:r>
            <a:endParaRPr lang="ru-RU" sz="16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63726" y="3384067"/>
            <a:ext cx="1804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писатель и поэт 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66520" y="3586706"/>
            <a:ext cx="146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Достоевский</a:t>
            </a:r>
            <a:endParaRPr lang="ru-RU" b="1" dirty="0"/>
          </a:p>
        </p:txBody>
      </p:sp>
      <p:pic>
        <p:nvPicPr>
          <p:cNvPr id="6152" name="Picture 8" descr="https://avatars.mds.yandex.net/get-zen_doc/1889495/pub_5d08c982aaec0c00b0cba3fc_5d08cae691cfa000ae0deb54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6602">
            <a:off x="5099218" y="1399635"/>
            <a:ext cx="1575983" cy="2057323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i.pinimg.com/736x/4f/95/67/4f9567d13dcca4a782b95e6859dabd99--political-poems-russian-poet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616" flipH="1">
            <a:off x="7295312" y="1397845"/>
            <a:ext cx="1486300" cy="2054300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avatars.mds.yandex.net/get-zen_doc/1811900/pub_5d946a976f5f6f00aca33d8a_5d946bb36d29c100b1d115bc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32" y="4224425"/>
            <a:ext cx="1479156" cy="183860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avatars.mds.yandex.net/get-zen_doc/248942/pub_5c90f6d6f8400946a89a183a_5c90fd8d145fc000b37c125f/scale_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581" y="4224426"/>
            <a:ext cx="1533120" cy="1813897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s://felicina.ru/wp-content/uploads/2018/08/picture-73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31290" y="4246590"/>
            <a:ext cx="1425922" cy="1791734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://visualrian.ru/images/old_preview/0/50/5012_preview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545" y="4254935"/>
            <a:ext cx="1794272" cy="1875546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https://wiki.gcdn.co/images/3/3c/%D0%9D%D0%B0%D1%85%D0%B8%D0%BC%D0%BE%D0%B2.jpe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009" y="4246590"/>
            <a:ext cx="1343244" cy="1850258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https://avatars.mds.yandex.net/get-pdb/2402172/3997f836-748e-4e35-8ccf-57ae36b58c94/s1200?webp=false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46" y="106926"/>
            <a:ext cx="607233" cy="82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28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s03.infourok.ru/uploads/ex/0b2d/00021a84-55f7f8e1/2/hello_html_73c58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00230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tatic.imfast.com/2ef647c9ded0606e0c25dec7afed7be8fff3439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482" y="4708545"/>
            <a:ext cx="4813033" cy="247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ages.vector-images.com/105/nakhimov_naval_cadet_schools_patch_n11519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8" y="5002306"/>
            <a:ext cx="1356249" cy="176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tehnowar.ru/uploads/posts/2015-09/1441115241_e385728652334cd3b82396f54f79914a_cropped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9" r="63806"/>
          <a:stretch/>
        </p:blipFill>
        <p:spPr bwMode="auto">
          <a:xfrm flipH="1">
            <a:off x="7209650" y="712073"/>
            <a:ext cx="1837946" cy="614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school8lbt.yanao.ru/images/2017/01/Kadetstvo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837" y="910442"/>
            <a:ext cx="5866491" cy="364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mgko-moscow.ru/0011/b8316a5a2080ce36027e84a459956bac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23" y="-59452"/>
            <a:ext cx="6515100" cy="771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451"/>
            <a:ext cx="1817981" cy="181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1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862681"/>
            <a:ext cx="8077200" cy="516472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4" descr="https://avatars.mds.yandex.net/get-pdb/2402172/3997f836-748e-4e35-8ccf-57ae36b58c94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365"/>
            <a:ext cx="607233" cy="82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304800"/>
            <a:ext cx="3048000" cy="2286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5396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loud.prezentacii.org/19/09/164866/images/scre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7862" y="912"/>
            <a:ext cx="175464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/>
                <a:ea typeface="Segoe UI Symbol" panose="020B0502040204020203" pitchFamily="34" charset="0"/>
                <a:cs typeface="Times New Roman"/>
              </a:rPr>
              <a:t>коллаж</a:t>
            </a:r>
            <a:endParaRPr lang="ru-RU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ea typeface="Segoe UI Symbol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28160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1617</TotalTime>
  <Words>574</Words>
  <Application>Microsoft Office PowerPoint</Application>
  <PresentationFormat>Экран (4:3)</PresentationFormat>
  <Paragraphs>75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Ольга</cp:lastModifiedBy>
  <cp:revision>128</cp:revision>
  <dcterms:created xsi:type="dcterms:W3CDTF">2013-10-28T09:12:00Z</dcterms:created>
  <dcterms:modified xsi:type="dcterms:W3CDTF">2021-09-12T16:14:36Z</dcterms:modified>
</cp:coreProperties>
</file>