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4" r:id="rId10"/>
    <p:sldId id="274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42A7B-C349-4AE3-9F67-8ED311660C30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CCA2A-25B7-479E-8384-092A5503D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CCA2A-25B7-479E-8384-092A5503D56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CCA2A-25B7-479E-8384-092A5503D56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CCA2A-25B7-479E-8384-092A5503D56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2FCCD-D0A1-4DE7-8E87-40D834857BE6}" type="datetimeFigureOut">
              <a:rPr lang="ru-RU" smtClean="0"/>
              <a:pPr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989FE-FAF2-41EA-899F-AA9E22018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96;&#1082;&#1086;&#1083;&#1072;\Desktop\&#1045;&#1092;&#1088;&#1077;&#1084;&#1099;&#1095;&#1077;&#1074;&#1072;%20&#1054;.&#1052;\&#1044;&#1077;&#1090;&#1089;&#1082;&#1080;&#1081;%20&#1093;&#1086;&#1088;%20-%20&#1044;&#1074;&#1072;&#1078;&#1076;&#1099;%20&#1076;&#1074;&#1072;%20-%20&#1095;&#1077;&#1090;&#1099;&#1088;&#1077;_(MP3diamond.ru).mp3" TargetMode="Externa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96;&#1082;&#1086;&#1083;&#1072;\Desktop\&#1045;&#1092;&#1088;&#1077;&#1084;&#1099;&#1095;&#1077;&#1074;&#1072;%20&#1054;.&#1052;\&#1076;&#1077;&#1090;&#1089;&#1082;&#1072;&#1103;%20-%20&#1041;&#1080;&#1073;&#1083;&#1077;&#1081;&#1089;&#1082;&#1072;&#1103;%20&#1084;&#1072;&#1090;&#1077;&#1084;&#1072;&#1090;&#1080;&#1082;&#1072;_(MP3diamond.ru).mp3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92896"/>
            <a:ext cx="7772400" cy="219010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Внеклассное мероприятие </a:t>
            </a:r>
            <a:b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"КВН по математике"</a:t>
            </a:r>
            <a:b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149080"/>
            <a:ext cx="3744416" cy="98566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Ефремычева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О.М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Учащиеся 4-6 классов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1124744"/>
            <a:ext cx="61470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Филиал МБОУ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Тешинская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средняя школа» -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Степуринская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основная школа»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школа\Desktop\все\Documents\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79712" y="1412776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988840"/>
            <a:ext cx="74168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Расставить 10 стульев у  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четырех стен, чтоб у каждой  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стояло по три стула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Детский хор - Дважды два - четыре_(MP3diamond.ru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00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9781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9184" y="1052736"/>
            <a:ext cx="5293096" cy="42484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2.Конкурс "ПРОЧИТАЙ НАЗВАНИЕ СТРАНЫ".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какой стране применяли впервые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1500 лет тому назад? 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72 : 8 - 36 : 4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54 : 6 + 45 : 9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100 - 32 : 8 · 9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84 - 28 : 4 * 5 - 49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90 - 63 : 9 + 17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Выигрывает команда, которая первая и правильно ответила на вопрос</a:t>
            </a:r>
          </a:p>
          <a:p>
            <a:pPr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3968" y="3140968"/>
          <a:ext cx="3744414" cy="1008112"/>
        </p:xfrm>
        <a:graphic>
          <a:graphicData uri="http://schemas.openxmlformats.org/drawingml/2006/table">
            <a:tbl>
              <a:tblPr/>
              <a:tblGrid>
                <a:gridCol w="416046"/>
                <a:gridCol w="416046"/>
                <a:gridCol w="416046"/>
                <a:gridCol w="416046"/>
                <a:gridCol w="416046"/>
                <a:gridCol w="416046"/>
                <a:gridCol w="416046"/>
                <a:gridCol w="416046"/>
                <a:gridCol w="416046"/>
              </a:tblGrid>
              <a:tr h="627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50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64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83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0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Й</a:t>
                      </a:r>
                      <a:endParaRPr lang="ru-RU" sz="11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5" marR="66675" marT="66675" marB="666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ебусы детские математическ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789040"/>
            <a:ext cx="324890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детские ребусы на тему Математик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052736"/>
            <a:ext cx="3024336" cy="2245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ебусы математически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836712"/>
            <a:ext cx="3248903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" name="Picture 1" descr="C:\Users\школа\Desktop\все\Documents\к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3. конкурс « Ребусы»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Рисунок 8" descr="Ребусы математические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3717032"/>
            <a:ext cx="302433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051720" y="3140968"/>
            <a:ext cx="78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минус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156176" y="2924944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число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300192" y="5661248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плюс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763688" y="5445224"/>
            <a:ext cx="600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угол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19256" cy="3240360"/>
          </a:xfrm>
        </p:spPr>
        <p:txBody>
          <a:bodyPr>
            <a:normAutofit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4.Конкурс «Капитанов»</a:t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"Семь раз отмерь, один раз отрежь".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Данную фигуру нужно разрезать на две равные части так, чтобы при наложении они совпали.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festival.1september.ru/articles/538000/img2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789040"/>
            <a:ext cx="71287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estival.1september.ru/articles/538000/img3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276872"/>
            <a:ext cx="2808311" cy="207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538000/img4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564904"/>
            <a:ext cx="2083435" cy="163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67544" y="5229200"/>
            <a:ext cx="338437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Ответ: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1 вариант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084168" y="5319591"/>
            <a:ext cx="216024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Ответ: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1 вариант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Picture 1" descr="C:\Users\школа\Desktop\все\Documents\к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0134"/>
            <a:ext cx="9144000" cy="6978134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91680" y="1622487"/>
            <a:ext cx="6552728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5. Конкурс: «Угадай знак».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Вставьте пропущенные знаки действий «+» или  «-».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команда      5 ?4?3?2?1=3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                   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 команда      5 ? 4 ? 3 ? 2? 1= 5          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02472"/>
            <a:ext cx="9144000" cy="6960472"/>
          </a:xfrm>
          <a:prstGeom prst="rect">
            <a:avLst/>
          </a:prstGeom>
          <a:noFill/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835696" y="1104728"/>
            <a:ext cx="576064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Конкурс "СОСЧИТАЙ ТРЕУГОЛЬНИКИ"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Знает даже и дошкольник,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 треугольник.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совсем другое дело -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Быстро, точно и умело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Треугольники считать.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Например, в фигуре этой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разных? Рассмотри!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Всё внимательно исследуй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 краю, и внутри!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3" name="Рисунок 2" descr="http://festival.1september.ru/articles/538000/img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941168"/>
            <a:ext cx="3456384" cy="1614289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1495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AutoShape 2" descr="https://fsd.multiurok.ru/html/2017/02/10/s_589d46a5b1212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00187"/>
            <a:ext cx="770485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Конкурс для болельщиков «Загадки» (совещание в команде)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давно знакомый мой,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угол в нём прямой.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четыре стороны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Одинаковой длины.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Вам его представить рад.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зовут его?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3.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Проживают в трудной книжке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Хитроумные братишки.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Десять их, но братья эти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Сосчитают всё на свете.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я - меньше десяти,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Тебе легко меня найти, 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если букве Я прикажешь рядом встать,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- все: отец, и ты, и дедушка, и мать. 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Арифметический я знак,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задачнике меня найдёшь во многих строчках.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Лишь 0 ты вставишь, зная как,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я - географическая точка.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35063" y="1484784"/>
            <a:ext cx="36253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2.То на меня, то на него,</a:t>
            </a:r>
            <a:b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всех на нас он смотрит.</a:t>
            </a:r>
            <a:b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нас всего, у нас всего,</a:t>
            </a:r>
            <a:b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нас всего по три.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 стороны, и три угла,</a:t>
            </a:r>
            <a:b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столько же вершин.</a:t>
            </a:r>
            <a:b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трижды трудные дела</a:t>
            </a:r>
            <a:b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трижды совершим.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Всё в нашем городе - друзья,</a:t>
            </a:r>
            <a:b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Дружнее не сыскать</a:t>
            </a:r>
            <a:b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фигур семья,</a:t>
            </a:r>
            <a:b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 каждый должен знать.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C:\Users\школа\Desktop\все\Documents\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1722"/>
            <a:ext cx="9144000" cy="7099855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755576" y="0"/>
            <a:ext cx="813690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«ПОДВЕДЕНИЕ ИТОГОВ»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Вот закончилась игра,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Результат узнать пора.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Кто же лучше всех трудился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КВНе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отличился?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Пока идёт подсчёт голосов, вы будете отвечать на мои вопросы.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Назовите единственную геометрическую фигуру, которую можно нарисовать на воде. (Круг.)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Первое и единственное, что изобразил Буратино в тетради.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(Клякса.)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Когда мы смотрим на цифру 2, а говорим -10? (Когда смотрим на часы, говорим: «10 минут».)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Сколько горошин входит в стакан? (Горошины не ходят.)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Росли 2 вербы. На каждой вербе по 2 ветки, на каждой ветке по 2 груши.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всего груш?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- Если петух стоит на двух ногах, то весит 4 килограмма. Сколько будет весить петух, стоя на 1  ноге? 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Награждение победителей.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AutoShape 3" descr="https://im0-tub-ru.yandex.net/i?id=93b9e0fc890d1ffbf9495c25d1d7be42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5" name="AutoShape 5" descr="https://fsd.multiurok.ru/html/2017/02/10/s_589d46a5b1212/img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кола\Desktop\р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детская - Библейская математика_(MP3diamond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-45773"/>
            <a:ext cx="9144000" cy="69037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28498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активизация познавательной деятельности обучающихся на уроках  и внеклассных занятиях по математике.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Задачи: 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 - Способствовать формированию интереса к урокам математики. 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Закреплять знания математических терминов, умения выполнять вычислительные действия на изученные случаи умножения, деления, вычитания и сложения. 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  - Способствовать развитию логического мышления, речи, памяти, внимания. 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: компьютер, мультимедиа проектор, презентация.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каждой команды – название, девиз, приветствие, капитан. За каждый правильный ответ команда получает баллы. Выигрывает команда, которая наберет наибольшее количество баллов.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Оформление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: презентация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79712" y="1052736"/>
            <a:ext cx="53285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М.Ю.Шуба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Занимательные задания в обучении математике. М:Просвещение 2001г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Л.Н.Шеврин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Математика 5-6 класс учебник-собеседник М:Просвещение. Книга для учителя 2002г. 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Ю.В.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Пухначёв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Ю.П.Попов Математика без формул  Знание. Народный университет 2000г</a:t>
            </a:r>
          </a:p>
          <a:p>
            <a:pPr marL="45720" indent="0" fontAlgn="auto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школа\Desktop\все\Documents\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7099854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339752" y="476672"/>
            <a:ext cx="439248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Вступление.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торжественно вокруг?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Слышите, как быстро смолкла речь?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о царице всех наук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Поведем сегодня с вами речь.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случайно ей такой почет,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ей дано давать советы,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хороший выполнить расчет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постройки здания, ракеты.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о математике молва,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она в порядок ум приводит,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Потому хорошие слова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 говорят о ней в народе.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в интеллектуальной игре, которая будет проходить под девизом "Дорогу осилит идущий, а математику мыслящий”, встречаются две команды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662"/>
            <a:ext cx="9144000" cy="69604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Чтоб нам игры не нарушить порядок –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Приветствия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рады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выслушать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ваши.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Команды говорят название, девиз.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1 команда «___________»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 команда «___________»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9781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4928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/>
              <a:t>                         </a:t>
            </a:r>
            <a:br>
              <a:rPr lang="ru-RU" dirty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Уже готовы  все к сраженью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       Команды лишь сигнала ждут.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минуточку терпенья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      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вам представлю грозный суд.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(Представление жюри)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882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8072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Конкурс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«Разминка.»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Чтоб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все в игре прошло без заминки, 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Её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мы начнем, ну конечно, с разминки!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Условия конкурса: ведущий зачитывает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вопросы,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командам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необходимо ответить как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можно на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большее количество вопросов правильно. Отвечать надо быстро, если не знаете ответа, то говорите "дальше”. Правильный ответ – 1 балл.</a:t>
            </a:r>
          </a:p>
          <a:p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692696"/>
            <a:ext cx="6264696" cy="54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вопросов: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1 команда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Инструмент для проведения прямых. (линейка)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Часть прямой. (отрезок)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 Что можно провести через любые две точки? (прямая)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4. Прямоугольник, все стороны которого равны. (квадрат)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5. Знаки, используемые для обозначения чисел. (цифры)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6. Результат сложения. (сумма)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 Сколько всего цифр? (10)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8. Как называются цифры второго разряда в записи числа? (десятки)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9. 5 десятков и 4 единицы, какое это число? (54)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10. Что такое периметр? (сумма всех сторон)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11. 5 умножить на 9 (45)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12. 1 слагаемое 37 второе слагаемое 15 чему равна сумма? (52)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13. Чему будет равен периметр квадрата, если его сторона 5 см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20см) 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14. Сколько в 1 </a:t>
            </a:r>
            <a:r>
              <a:rPr lang="ru-RU" sz="160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сантиметров? (100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15. Назовите самое маленькое двузначное число? (10)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Список вопросов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196752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                                2 команда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16. Как называется неизвестное в математике? (икс)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17. С помощью чего чертят круг? (циркуль)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18. Что больше 1 кг железа или 1 кг ваты? (равны)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19. Как находим площадь прямоугольника? (длину умножаем на ширину?)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20. 12 разделить на 3? (4)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21. Как называется фигура, у которой три угла? (треугольник)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22. 9 десятков и 6 единиц. Какое это число? (96)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23. 5 умножить на нуль? (0)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24. Что случилось 31 февраля – ничего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25. В 1 м. сколько дм. (10)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26. Сколько будет 2*2? (4)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27. Сколько пальцев на руке? (5)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28. На что делить нельзя? (на 0)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29. Сколько вершин имеет треугольник? (3)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30. 6 умножить на 4. (24)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школа\Desktop\все\Documents\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6026" y="-121720"/>
            <a:ext cx="9210025" cy="71511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Конкурс для болельщиков(- 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Пока наши участники считают и угадывают название страны, мы проверим, болельщики какой команды окажутся более быстрыми и сообразительными.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 Росло 4 березы. На каждой березе по 4 большие ветки. На каждой большой ветке по 4 маленькие. На каждой маленькой ветке по 4 шишки. Сколько всего шишек? (0, шишки на березах не растут)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Одно яйцо варится 5 минут, а сколько варятся 6 яиц? (5 минут)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 На одной руке 5 пальцев, на двух руках 10 пальцев. Сколько пальцев на 10 руках? (50 пальцев)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4. На одной ноге петух весит 3 кг. А сколько он весит на двух ногах? (3 кг)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5. Сколько концов у одной палочки? А у двух с половиной? (6 концов)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6. Горели 7 свечей, 2 погасли. Сколько свечей осталось? (2)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 Назовите все арифметические действия. (сложение, вычитание, деление, умножение)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8. Ты да я, да мы с тобой. Сколько нас всего? (2)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9. Шла старуха в Москву. Ей навстречу 3 старика. Сколько человек шло в Москву? (1 старуха)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10. Бежала тройка лошадей. Каждая лошадь пробежала 5 км. Какое расстояние проехал кучер? (5 км)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(Очки, которые заработали болельщики засчитываются своей команде)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7412</TotalTime>
  <Words>580</Words>
  <Application>Microsoft Office PowerPoint</Application>
  <PresentationFormat>Экран (4:3)</PresentationFormat>
  <Paragraphs>154</Paragraphs>
  <Slides>20</Slides>
  <Notes>3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Внеклассное мероприятие  "КВН по математике" </vt:lpstr>
      <vt:lpstr>Цель:    активизация познавательной деятельности обучающихся на уроках  и внеклассных занятиях по математике. Задачи:   - Способствовать формированию интереса к урокам математики.  Закреплять знания математических терминов, умения выполнять вычислительные действия на изученные случаи умножения, деления, вычитания и сложения.    - Способствовать развитию логического мышления, речи, памяти, внимания.  Оборудование: компьютер, мультимедиа проектор, презентация. У каждой команды – название, девиз, приветствие, капитан. За каждый правильный ответ команда получает баллы. Выигрывает команда, которая наберет наибольшее количество баллов. Оформление: презентация   </vt:lpstr>
      <vt:lpstr>Слайд 3</vt:lpstr>
      <vt:lpstr>  Приветствие.  Чтоб нам игры не нарушить порядок –  Приветствия рады мы выслушать ваши. Команды говорят название, девиз.  1 команда «___________»  2 команда «___________» </vt:lpstr>
      <vt:lpstr>                              Уже готовы  все к сраженью         Команды лишь сигнала ждут.    Одну минуточку терпенья       Я вам представлю грозный суд. (Представление жюри) </vt:lpstr>
      <vt:lpstr>Слайд 6</vt:lpstr>
      <vt:lpstr>Слайд 7</vt:lpstr>
      <vt:lpstr>Список вопросов</vt:lpstr>
      <vt:lpstr>Слайд 9</vt:lpstr>
      <vt:lpstr>Слайд 10</vt:lpstr>
      <vt:lpstr>Слайд 11</vt:lpstr>
      <vt:lpstr>3. конкурс « Ребусы» </vt:lpstr>
      <vt:lpstr>4.Конкурс «Капитанов»    "Семь раз отмерь, один раз отрежь". Данную фигуру нужно разрезать на две равные части так, чтобы при наложении они совпали.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  "КВН по математике"  3 класс </dc:title>
  <dc:creator>Windows User</dc:creator>
  <cp:lastModifiedBy>Windows User</cp:lastModifiedBy>
  <cp:revision>11</cp:revision>
  <dcterms:created xsi:type="dcterms:W3CDTF">2020-11-11T06:37:02Z</dcterms:created>
  <dcterms:modified xsi:type="dcterms:W3CDTF">2021-02-15T10:24:25Z</dcterms:modified>
</cp:coreProperties>
</file>