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8" r:id="rId2"/>
    <p:sldId id="295" r:id="rId3"/>
    <p:sldId id="257" r:id="rId4"/>
    <p:sldId id="313" r:id="rId5"/>
    <p:sldId id="259" r:id="rId6"/>
    <p:sldId id="314" r:id="rId7"/>
    <p:sldId id="260" r:id="rId8"/>
    <p:sldId id="298" r:id="rId9"/>
    <p:sldId id="262" r:id="rId10"/>
    <p:sldId id="315" r:id="rId11"/>
    <p:sldId id="264" r:id="rId12"/>
    <p:sldId id="316" r:id="rId13"/>
    <p:sldId id="265" r:id="rId14"/>
    <p:sldId id="317" r:id="rId15"/>
    <p:sldId id="268" r:id="rId16"/>
    <p:sldId id="318" r:id="rId17"/>
    <p:sldId id="270" r:id="rId18"/>
    <p:sldId id="319" r:id="rId19"/>
    <p:sldId id="272" r:id="rId20"/>
    <p:sldId id="320" r:id="rId21"/>
    <p:sldId id="274" r:id="rId22"/>
    <p:sldId id="304" r:id="rId23"/>
    <p:sldId id="276" r:id="rId24"/>
    <p:sldId id="321" r:id="rId25"/>
    <p:sldId id="280" r:id="rId26"/>
    <p:sldId id="322" r:id="rId27"/>
    <p:sldId id="282" r:id="rId28"/>
    <p:sldId id="323" r:id="rId29"/>
    <p:sldId id="284" r:id="rId30"/>
    <p:sldId id="324" r:id="rId31"/>
    <p:sldId id="289" r:id="rId32"/>
    <p:sldId id="325" r:id="rId33"/>
    <p:sldId id="290" r:id="rId34"/>
    <p:sldId id="326" r:id="rId35"/>
    <p:sldId id="292" r:id="rId36"/>
    <p:sldId id="327" r:id="rId37"/>
    <p:sldId id="311" r:id="rId38"/>
    <p:sldId id="328" r:id="rId39"/>
    <p:sldId id="329" r:id="rId40"/>
    <p:sldId id="330" r:id="rId41"/>
    <p:sldId id="294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AB8E0-CB09-46F2-9CFE-D69072929064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4B06B-BB31-4489-96F6-E15920296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233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лег\Desktop\1024х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75337"/>
            <a:ext cx="7884368" cy="52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060848"/>
            <a:ext cx="3528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«Один </a:t>
            </a:r>
          </a:p>
          <a:p>
            <a:r>
              <a:rPr lang="ru-RU" sz="4400" b="1" i="1" dirty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ротив</a:t>
            </a:r>
          </a:p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 всех»</a:t>
            </a:r>
            <a:endParaRPr lang="ru-RU" sz="4400" b="1" i="1" dirty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1816" y="3573016"/>
            <a:ext cx="3227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Интеллектуальная игра по теме:</a:t>
            </a:r>
          </a:p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Великая Отечественная война.</a:t>
            </a:r>
          </a:p>
        </p:txBody>
      </p:sp>
    </p:spTree>
    <p:extLst>
      <p:ext uri="{BB962C8B-B14F-4D97-AF65-F5344CB8AC3E}">
        <p14:creationId xmlns:p14="http://schemas.microsoft.com/office/powerpoint/2010/main" val="21669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Какой отечественный средний танк был признан лучшим в годы ВОВ</a:t>
            </a:r>
            <a:endParaRPr lang="ru-RU" sz="2400" b="1" dirty="0" smtClean="0"/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>
                <a:solidFill>
                  <a:srgbClr val="FF0000"/>
                </a:solidFill>
              </a:rPr>
              <a:t>Т-34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</a:t>
            </a:r>
            <a:r>
              <a:rPr lang="ru-RU" sz="2400" b="1" dirty="0" smtClean="0"/>
              <a:t> Т-55;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</a:t>
            </a:r>
            <a:r>
              <a:rPr lang="ru-RU" sz="2400" b="1" dirty="0" smtClean="0"/>
              <a:t>Т-10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1884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Назовите звериное имя немецкого танка Т-</a:t>
            </a:r>
            <a:r>
              <a:rPr lang="en-AU" sz="2400" b="1" dirty="0" smtClean="0">
                <a:ea typeface="Calibri"/>
                <a:cs typeface="Times New Roman"/>
              </a:rPr>
              <a:t>V</a:t>
            </a:r>
            <a:r>
              <a:rPr lang="ru-RU" sz="2400" b="1" dirty="0" smtClean="0">
                <a:ea typeface="Calibri"/>
                <a:cs typeface="Times New Roman"/>
              </a:rPr>
              <a:t>, применявшегося с 1943 года во 2-й мировой войне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Барс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Тигр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Пантера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7219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Назовите звериное имя немецкого танка Т-</a:t>
            </a:r>
            <a:r>
              <a:rPr lang="en-AU" sz="2400" b="1" dirty="0" smtClean="0">
                <a:ea typeface="Calibri"/>
                <a:cs typeface="Times New Roman"/>
              </a:rPr>
              <a:t>V</a:t>
            </a:r>
            <a:r>
              <a:rPr lang="ru-RU" sz="2400" b="1" dirty="0" smtClean="0">
                <a:ea typeface="Calibri"/>
                <a:cs typeface="Times New Roman"/>
              </a:rPr>
              <a:t>, применявшегося с 1943 года во 2-й мировой войне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Барс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Тигр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Пантера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1205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Чей голос звучал по Всесоюзному радио, оповещая о войне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Молотова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Сталина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Левитана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432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Чей голос звучал по Всесоюзному радио, оповещая о войне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Молотова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Сталина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Левитана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4800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Сколько дней длилась оборона </a:t>
            </a:r>
            <a:r>
              <a:rPr lang="ru-RU" sz="2400" b="1" dirty="0" err="1" smtClean="0">
                <a:ea typeface="Calibri"/>
                <a:cs typeface="Times New Roman"/>
              </a:rPr>
              <a:t>Бретской</a:t>
            </a:r>
            <a:r>
              <a:rPr lang="ru-RU" sz="2400" b="1" dirty="0" smtClean="0">
                <a:ea typeface="Calibri"/>
                <a:cs typeface="Times New Roman"/>
              </a:rPr>
              <a:t> крепости?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90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30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15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539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Сколько дней длилась оборона </a:t>
            </a:r>
            <a:r>
              <a:rPr lang="ru-RU" sz="2400" b="1" dirty="0" err="1" smtClean="0">
                <a:ea typeface="Calibri"/>
                <a:cs typeface="Times New Roman"/>
              </a:rPr>
              <a:t>Бретской</a:t>
            </a:r>
            <a:r>
              <a:rPr lang="ru-RU" sz="2400" b="1" dirty="0" smtClean="0">
                <a:ea typeface="Calibri"/>
                <a:cs typeface="Times New Roman"/>
              </a:rPr>
              <a:t> крепости?</a:t>
            </a:r>
            <a:endParaRPr lang="ru-RU" sz="2400" b="1" dirty="0" smtClean="0">
              <a:ea typeface="Calibri"/>
              <a:cs typeface="Times New Roman"/>
            </a:endParaRP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90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30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15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6699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28 июля 1942 года Сталин издал приказ №227 о чем же говорилось в этом приказе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«Ни шагу назад!»;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«Смерть фашистским оккупантам!»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Только вперед, только  на линию огня!»;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6193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28 июля 1942 года Сталин издал приказ №227 о чем же говорилось в этом приказе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«Ни шагу назад!»;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«Смерть фашистским оккупантам!»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Только вперед, только  на линию огня!»;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5165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6408712" cy="36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Что было  в 1943 году на премию А Толстого, которую он получил за роман «Хождение по мукам»?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Самолет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Бронепоезд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Танк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16416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638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832648" cy="56746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Правила игры</a:t>
            </a:r>
            <a:br>
              <a:rPr lang="ru-RU" dirty="0" smtClean="0"/>
            </a:br>
            <a:r>
              <a:rPr lang="ru-RU" sz="2800" dirty="0"/>
              <a:t>К</a:t>
            </a:r>
            <a:r>
              <a:rPr lang="ru-RU" sz="2800" dirty="0" smtClean="0"/>
              <a:t>аждый вопрос имеет свою цену.</a:t>
            </a:r>
            <a:br>
              <a:rPr lang="ru-RU" sz="2800" dirty="0" smtClean="0"/>
            </a:br>
            <a:r>
              <a:rPr lang="ru-RU" sz="2800" dirty="0" smtClean="0"/>
              <a:t>Если один или несколько человек из класса ответили неправильно, они выбывают из игры</a:t>
            </a:r>
            <a:br>
              <a:rPr lang="ru-RU" sz="2800" dirty="0" smtClean="0"/>
            </a:br>
            <a:r>
              <a:rPr lang="ru-RU" sz="2800" dirty="0" smtClean="0"/>
              <a:t>Если участник ответил неправильно, его набранные очки распределяются всему классу</a:t>
            </a:r>
            <a:br>
              <a:rPr lang="ru-RU" sz="2800" dirty="0" smtClean="0"/>
            </a:br>
            <a:r>
              <a:rPr lang="ru-RU" sz="2800" dirty="0" smtClean="0"/>
              <a:t>У главного участника есть три подсказки – </a:t>
            </a:r>
            <a:r>
              <a:rPr lang="ru-RU" sz="2800" i="1" dirty="0" smtClean="0"/>
              <a:t>пропустить вопрос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-  </a:t>
            </a:r>
            <a:r>
              <a:rPr lang="ru-RU" sz="2800" i="1" dirty="0" smtClean="0"/>
              <a:t>помощь друга</a:t>
            </a:r>
            <a:br>
              <a:rPr lang="ru-RU" sz="2800" i="1" dirty="0" smtClean="0"/>
            </a:br>
            <a:r>
              <a:rPr lang="ru-RU" sz="2800" i="1" dirty="0" smtClean="0"/>
              <a:t>-  помощь аудитории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85591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980728"/>
            <a:ext cx="6408712" cy="36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Что было  в 1943 году на премию А Толстого, которую он получил за роман «Хождение по мукам»?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Самолет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Бронепоезд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Танк</a:t>
            </a:r>
            <a:r>
              <a:rPr lang="ru-RU" sz="2400" b="1" dirty="0" smtClean="0">
                <a:ea typeface="Calibri"/>
                <a:cs typeface="Times New Roman"/>
              </a:rPr>
              <a:t>; (танк Т-34 по прозвищу «Грозный»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16416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21905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425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</a:t>
            </a:r>
            <a:r>
              <a:rPr lang="ru-RU" sz="2400" b="1" dirty="0" smtClean="0">
                <a:ea typeface="Calibri"/>
                <a:cs typeface="Times New Roman"/>
              </a:rPr>
              <a:t>называлась пограничная застава, которая одной из первых приняла на себя удар </a:t>
            </a:r>
            <a:r>
              <a:rPr lang="ru-RU" sz="2400" b="1" dirty="0" err="1" smtClean="0">
                <a:ea typeface="Calibri"/>
                <a:cs typeface="Times New Roman"/>
              </a:rPr>
              <a:t>фашистких</a:t>
            </a:r>
            <a:r>
              <a:rPr lang="ru-RU" sz="2400" b="1" dirty="0" smtClean="0">
                <a:ea typeface="Calibri"/>
                <a:cs typeface="Times New Roman"/>
              </a:rPr>
              <a:t> полчищ?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Петропавловская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ea typeface="Calibri"/>
                <a:cs typeface="Times New Roman"/>
              </a:rPr>
              <a:t>Бретская</a:t>
            </a:r>
            <a:r>
              <a:rPr lang="ru-RU" sz="2400" b="1" dirty="0" smtClean="0">
                <a:ea typeface="Calibri"/>
                <a:cs typeface="Times New Roman"/>
              </a:rPr>
              <a:t>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Североморская застава;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980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425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</a:t>
            </a:r>
            <a:r>
              <a:rPr lang="ru-RU" sz="2400" b="1" dirty="0" smtClean="0">
                <a:ea typeface="Calibri"/>
                <a:cs typeface="Times New Roman"/>
              </a:rPr>
              <a:t>называлась пограничная застава, которая одной из первых приняла на себя удар </a:t>
            </a:r>
            <a:r>
              <a:rPr lang="ru-RU" sz="2400" b="1" dirty="0" err="1" smtClean="0">
                <a:ea typeface="Calibri"/>
                <a:cs typeface="Times New Roman"/>
              </a:rPr>
              <a:t>фашистких</a:t>
            </a:r>
            <a:r>
              <a:rPr lang="ru-RU" sz="2400" b="1" dirty="0" smtClean="0">
                <a:ea typeface="Calibri"/>
                <a:cs typeface="Times New Roman"/>
              </a:rPr>
              <a:t> полчищ?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Петропавловская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Бретская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Североморская застава;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33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087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 ходе какой битвы ВОВ шли бои за Мамаев курган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Курская битва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Сталинградская битва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Московская битва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604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087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 ходе какой битвы ВОВ шли бои за Мамаев курган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Курская битва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Сталинградская битва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Московская битва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38668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Назовите фамилию конструктора, под чьим руководством был спроектирован лучший танк Второй мировой войны Т-34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Кошкин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Калашников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Токарев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1540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Назовите фамилию конструктора, под чьим руководством был спроектирован лучший танк Второй мировой войны Т-34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Кошкин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Калашников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Токарев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43006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«Великая Россия, а отступать некуда – позади Москва,,,» Кому принадлежат эти слова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Кутузову М.И.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Матросову А.М.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err="1" smtClean="0">
                <a:ea typeface="Calibri"/>
                <a:cs typeface="Times New Roman"/>
              </a:rPr>
              <a:t>Клочкову</a:t>
            </a:r>
            <a:r>
              <a:rPr lang="ru-RU" sz="2400" b="1" dirty="0" smtClean="0">
                <a:ea typeface="Calibri"/>
                <a:cs typeface="Times New Roman"/>
              </a:rPr>
              <a:t> В.Г;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663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«Великая Россия, а отступать некуда – позади Москва,,,» Кому принадлежат эти слова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Кутузову М.И.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Матросову А.М.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Клочкову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 В.Г;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98610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Кем во время ВОВ был Михаил Калашников, знаменитый конструктор автоматического стрелкового оружия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Командир танка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Командир эскадрильи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Начальник штаба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3686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368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В каком году Германские войска напали на СССР</a:t>
            </a:r>
            <a:r>
              <a:rPr lang="ru-RU" sz="2800" b="1" dirty="0" smtClean="0">
                <a:ea typeface="Calibri"/>
                <a:cs typeface="Times New Roman"/>
              </a:rPr>
              <a:t>?</a:t>
            </a:r>
            <a:endParaRPr lang="ru-RU" sz="28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а) 1945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б)1938 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в)1941 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66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Кем во время ВОВ был Михаил Калашников, знаменитый конструктор автоматического стрелкового оружия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Командир танка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Командир эскадрильи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Начальник штаба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519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836712"/>
            <a:ext cx="5688632" cy="384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RomanT" pitchFamily="2" charset="0"/>
              </a:rPr>
              <a:t>Кто написал самое популярное в годы ВОВ стихотворение «Жди меня»</a:t>
            </a:r>
            <a:r>
              <a:rPr lang="ru-RU" sz="3200" b="1" dirty="0" smtClean="0">
                <a:ea typeface="Calibri"/>
                <a:cs typeface="RomanT" pitchFamily="2" charset="0"/>
              </a:rPr>
              <a:t>?</a:t>
            </a:r>
            <a:endParaRPr lang="ru-RU" sz="3200" b="1" dirty="0" smtClean="0">
              <a:ea typeface="Calibri"/>
              <a:cs typeface="Roma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а) Александр Твардовский;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Константин Симонов;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в) Алексей Сурков;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2320" y="594928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940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836712"/>
            <a:ext cx="5688632" cy="3848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RomanT" pitchFamily="2" charset="0"/>
              </a:rPr>
              <a:t>Кто написал самое популярное в годы ВОВ стихотворение «Жди меня»</a:t>
            </a:r>
            <a:r>
              <a:rPr lang="ru-RU" sz="3200" b="1" dirty="0" smtClean="0">
                <a:ea typeface="Calibri"/>
                <a:cs typeface="RomanT" pitchFamily="2" charset="0"/>
              </a:rPr>
              <a:t>?</a:t>
            </a:r>
            <a:endParaRPr lang="ru-RU" sz="3200" b="1" dirty="0" smtClean="0">
              <a:ea typeface="Calibri"/>
              <a:cs typeface="Roma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а) Александр Твардовский;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Константин Симонов;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в) Алексей Сурков;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2320" y="594928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92408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Кто из перечисленных был четырежды Героем Советского Союза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Жуков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Буденный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Покрышкин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5190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Кто из перечисленных был четырежды Героем Советского Союза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Жуков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Буденный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err="1" smtClean="0">
                <a:ea typeface="Calibri"/>
                <a:cs typeface="Times New Roman"/>
              </a:rPr>
              <a:t>Покрышкин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3823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04856" cy="2388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Кто от имени Верховного Главнокомандования принял капитуляцию фашистской Германии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?</a:t>
            </a:r>
            <a:endParaRPr lang="ru-RU" sz="2400" b="1" dirty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а)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Жуков;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б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Молотов;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000" b="1" dirty="0" err="1" smtClean="0">
                <a:ea typeface="Calibri"/>
                <a:cs typeface="Times New Roman" panose="02020603050405020304" pitchFamily="18" charset="0"/>
              </a:rPr>
              <a:t>Покрышкин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000" b="1" dirty="0"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40352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81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04856" cy="2388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Кто от имени Верховного Главнокомандования принял капитуляцию фашистской Германии</a:t>
            </a:r>
            <a:r>
              <a:rPr lang="ru-RU" sz="2400" b="1" dirty="0" smtClean="0">
                <a:ea typeface="Calibri"/>
                <a:cs typeface="Times New Roman" panose="02020603050405020304" pitchFamily="18" charset="0"/>
              </a:rPr>
              <a:t>?</a:t>
            </a:r>
            <a:endParaRPr lang="ru-RU" sz="2400" b="1" dirty="0">
              <a:ea typeface="Calibri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а) </a:t>
            </a:r>
            <a:r>
              <a:rPr lang="ru-RU" sz="2000" b="1" dirty="0" smtClean="0">
                <a:solidFill>
                  <a:srgbClr val="FF0000"/>
                </a:solidFill>
                <a:ea typeface="Calibri"/>
                <a:cs typeface="Times New Roman" panose="02020603050405020304" pitchFamily="18" charset="0"/>
              </a:rPr>
              <a:t>Жуков;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б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Молотов;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в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) </a:t>
            </a:r>
            <a:r>
              <a:rPr lang="ru-RU" sz="2000" b="1" dirty="0" err="1" smtClean="0">
                <a:ea typeface="Calibri"/>
                <a:cs typeface="Times New Roman" panose="02020603050405020304" pitchFamily="18" charset="0"/>
              </a:rPr>
              <a:t>Покрышкин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;</a:t>
            </a:r>
            <a:endParaRPr lang="ru-RU" sz="2000" b="1" dirty="0"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40352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2976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 какой реке в 1945 году встретились советские и американские солдаты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Рейн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Неман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Эльба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610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 какой реке в 1945 году встретились советские и американские солдаты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Рейн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Неман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Эльба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97312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Назовите фамилию командующего гитлеровскими войсками, сдавшегося в плен под Сталинградом?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Отто;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Паулюс;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Геринг;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0762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3689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В каком году Германские войска напали на СССР</a:t>
            </a:r>
            <a:r>
              <a:rPr lang="ru-RU" sz="2800" b="1" dirty="0" smtClean="0">
                <a:ea typeface="Calibri"/>
                <a:cs typeface="Times New Roman"/>
              </a:rPr>
              <a:t>?</a:t>
            </a:r>
            <a:endParaRPr lang="ru-RU" sz="28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а) 1945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б)1938 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 smtClean="0">
                <a:ea typeface="Calibri"/>
                <a:cs typeface="Times New Roman"/>
              </a:rPr>
              <a:t>в)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1941 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947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578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Назовите фамилию командующего гитлеровскими войсками, сдавшегося в плен под Сталинградом?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Отто;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Паулюс;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Геринг;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5911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МОЛОДЕЦ!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8062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 </a:t>
            </a:r>
            <a:r>
              <a:rPr lang="ru-RU" sz="2400" b="1" dirty="0" err="1" smtClean="0">
                <a:ea typeface="Calibri"/>
                <a:cs typeface="Times New Roman"/>
              </a:rPr>
              <a:t>какм</a:t>
            </a:r>
            <a:r>
              <a:rPr lang="ru-RU" sz="2400" b="1" dirty="0" smtClean="0">
                <a:ea typeface="Calibri"/>
                <a:cs typeface="Times New Roman"/>
              </a:rPr>
              <a:t> году 9 мая стал выходным днем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 smtClean="0">
                <a:ea typeface="Calibri"/>
                <a:cs typeface="Times New Roman"/>
              </a:rPr>
              <a:t>а)1945 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1965;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1995;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28215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2768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В </a:t>
            </a:r>
            <a:r>
              <a:rPr lang="ru-RU" sz="2400" b="1" dirty="0" err="1" smtClean="0">
                <a:ea typeface="Calibri"/>
                <a:cs typeface="Times New Roman"/>
              </a:rPr>
              <a:t>какм</a:t>
            </a:r>
            <a:r>
              <a:rPr lang="ru-RU" sz="2400" b="1" dirty="0" smtClean="0">
                <a:ea typeface="Calibri"/>
                <a:cs typeface="Times New Roman"/>
              </a:rPr>
              <a:t> году 9 мая стал выходным днем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  <a:endParaRPr lang="ru-RU" sz="2400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 smtClean="0">
                <a:ea typeface="Calibri"/>
                <a:cs typeface="Times New Roman"/>
              </a:rPr>
              <a:t>а)1945 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1965;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1995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107931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Какую фразу произносили фашисты, сдаваясь в плен?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«Мы от Штирлица!»;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 Борман каюк!»;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« Гитлер капут!»;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690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Какую фразу произносили фашисты, сдаваясь в плен?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«Мы от Штирлица!»;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 Борман каюк!»;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« Гитлер капут!»;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4968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Какой отечественный средний танк был признан лучшим в годы ВОВ</a:t>
            </a:r>
            <a:endParaRPr lang="ru-RU" sz="2400" b="1" dirty="0" smtClean="0"/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/>
              <a:t>Т-34;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</a:t>
            </a:r>
            <a:r>
              <a:rPr lang="ru-RU" sz="2400" b="1" dirty="0" smtClean="0"/>
              <a:t> Т-55;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</a:t>
            </a:r>
            <a:r>
              <a:rPr lang="ru-RU" sz="2400" b="1" dirty="0" smtClean="0"/>
              <a:t>Т-10</a:t>
            </a:r>
            <a:r>
              <a:rPr lang="ru-RU" sz="2400" b="1" dirty="0" smtClean="0"/>
              <a:t>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196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717</Words>
  <Application>Microsoft Office PowerPoint</Application>
  <PresentationFormat>Экран (4:3)</PresentationFormat>
  <Paragraphs>155</Paragraphs>
  <Slides>41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Презентация PowerPoint</vt:lpstr>
      <vt:lpstr>Правила игры Каждый вопрос имеет свою цену. Если один или несколько человек из класса ответили неправильно, они выбывают из игры Если участник ответил неправильно, его набранные очки распределяются всему классу У главного участника есть три подсказки – пропустить вопрос  -  помощь друга -  помощь аудитории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123</cp:lastModifiedBy>
  <cp:revision>26</cp:revision>
  <dcterms:created xsi:type="dcterms:W3CDTF">2012-08-01T10:59:38Z</dcterms:created>
  <dcterms:modified xsi:type="dcterms:W3CDTF">2019-11-27T11:54:54Z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601040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