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99E29A8-8B02-4472-B365-082B7406F2F1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BA98847-84DE-403F-824F-FBC88488DBA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E29A8-8B02-4472-B365-082B7406F2F1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8847-84DE-403F-824F-FBC88488DB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E29A8-8B02-4472-B365-082B7406F2F1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8847-84DE-403F-824F-FBC88488DB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9E29A8-8B02-4472-B365-082B7406F2F1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BA98847-84DE-403F-824F-FBC88488DBA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99E29A8-8B02-4472-B365-082B7406F2F1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BA98847-84DE-403F-824F-FBC88488DBA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E29A8-8B02-4472-B365-082B7406F2F1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8847-84DE-403F-824F-FBC88488DBA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E29A8-8B02-4472-B365-082B7406F2F1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8847-84DE-403F-824F-FBC88488DBA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9E29A8-8B02-4472-B365-082B7406F2F1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BA98847-84DE-403F-824F-FBC88488DBA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E29A8-8B02-4472-B365-082B7406F2F1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8847-84DE-403F-824F-FBC88488DB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9E29A8-8B02-4472-B365-082B7406F2F1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BA98847-84DE-403F-824F-FBC88488DBAB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9E29A8-8B02-4472-B365-082B7406F2F1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BA98847-84DE-403F-824F-FBC88488DBAB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99E29A8-8B02-4472-B365-082B7406F2F1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BA98847-84DE-403F-824F-FBC88488DBA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&#1069;&#1090;&#1080;%20&#1087;&#1088;&#1077;&#1082;&#1088;&#1072;&#1089;&#1085;&#1099;&#1077;%20&#1087;&#1088;&#1086;&#1092;&#1077;&#1089;&#1089;&#1080;&#1080;%2020.pptx" TargetMode="External"/><Relationship Id="rId13" Type="http://schemas.openxmlformats.org/officeDocument/2006/relationships/hyperlink" Target="&#1048;&#1085;&#1089;&#1090;&#1088;&#1091;&#1084;&#1077;&#1085;&#1090;%2020.pptx" TargetMode="External"/><Relationship Id="rId18" Type="http://schemas.openxmlformats.org/officeDocument/2006/relationships/hyperlink" Target="&#1063;&#1090;&#1086;%20&#1079;&#1072;%20&#1076;&#1077;&#1088;&#1077;&#1074;&#1086;%20&#1073;&#1099;&#1074;&#1072;&#1077;&#1090;%2020.pptx" TargetMode="External"/><Relationship Id="rId3" Type="http://schemas.openxmlformats.org/officeDocument/2006/relationships/hyperlink" Target="&#1080;&#1079;%20&#1095;&#1077;&#1075;&#1086;%2020.pptx" TargetMode="External"/><Relationship Id="rId21" Type="http://schemas.openxmlformats.org/officeDocument/2006/relationships/hyperlink" Target="&#1063;&#1090;&#1086;%20&#1079;&#1072;%20&#1076;&#1077;&#1088;&#1077;&#1074;&#1086;%20&#1073;&#1099;&#1074;&#1072;&#1077;&#1090;%2050.pptx" TargetMode="External"/><Relationship Id="rId7" Type="http://schemas.openxmlformats.org/officeDocument/2006/relationships/hyperlink" Target="&#1069;&#1090;&#1080;%20&#1087;&#1088;&#1077;&#1082;&#1088;&#1072;&#1089;&#1085;&#1099;&#1077;%20&#1087;&#1088;&#1086;&#1092;&#1077;&#1089;&#1089;&#1080;&#1080;%2010.pptx" TargetMode="External"/><Relationship Id="rId12" Type="http://schemas.openxmlformats.org/officeDocument/2006/relationships/hyperlink" Target="&#1048;&#1085;&#1089;&#1090;&#1088;&#1091;&#1084;&#1077;&#1085;&#1090;%2010.pptx" TargetMode="External"/><Relationship Id="rId17" Type="http://schemas.openxmlformats.org/officeDocument/2006/relationships/hyperlink" Target="&#1063;&#1090;&#1086;%20&#1079;&#1072;%20&#1076;&#1077;&#1088;&#1077;&#1074;&#1086;%20&#1073;&#1099;&#1074;&#1072;&#1077;&#1090;%2010.pptx" TargetMode="External"/><Relationship Id="rId2" Type="http://schemas.openxmlformats.org/officeDocument/2006/relationships/hyperlink" Target="&#1080;&#1079;%20&#1095;&#1077;&#1075;&#1086;%2010.pptx" TargetMode="External"/><Relationship Id="rId16" Type="http://schemas.openxmlformats.org/officeDocument/2006/relationships/hyperlink" Target="&#1048;&#1085;&#1089;&#1090;&#1088;&#1091;&#1084;&#1077;&#1085;&#1090;%2050.pptx" TargetMode="External"/><Relationship Id="rId20" Type="http://schemas.openxmlformats.org/officeDocument/2006/relationships/hyperlink" Target="&#1063;&#1090;&#1086;%20&#1079;&#1072;%20&#1076;&#1077;&#1088;&#1077;&#1074;&#1086;%20&#1073;&#1099;&#1074;&#1072;&#1077;&#1090;%2040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80;&#1079;%20&#1095;&#1077;&#1075;&#1086;%2050.pptx" TargetMode="External"/><Relationship Id="rId11" Type="http://schemas.openxmlformats.org/officeDocument/2006/relationships/hyperlink" Target="&#1069;&#1090;&#1080;%20&#1087;&#1088;&#1077;&#1082;&#1088;&#1072;&#1089;&#1085;&#1099;&#1077;%20&#1087;&#1088;&#1086;&#1092;&#1077;&#1089;&#1089;&#1080;&#1080;%2050.pptx" TargetMode="External"/><Relationship Id="rId5" Type="http://schemas.openxmlformats.org/officeDocument/2006/relationships/hyperlink" Target="&#1080;&#1079;%20&#1095;&#1077;&#1075;&#1086;%2040.pptx" TargetMode="External"/><Relationship Id="rId15" Type="http://schemas.openxmlformats.org/officeDocument/2006/relationships/hyperlink" Target="&#1048;&#1085;&#1089;&#1090;&#1088;&#1091;&#1084;&#1077;&#1085;&#1090;%2040.pptx" TargetMode="External"/><Relationship Id="rId10" Type="http://schemas.openxmlformats.org/officeDocument/2006/relationships/hyperlink" Target="&#1069;&#1090;&#1080;%20&#1087;&#1088;&#1077;&#1082;&#1088;&#1072;&#1089;&#1085;&#1099;&#1077;%20&#1087;&#1088;&#1086;&#1092;&#1077;&#1089;&#1089;&#1080;&#1080;%2040.pptx" TargetMode="External"/><Relationship Id="rId19" Type="http://schemas.openxmlformats.org/officeDocument/2006/relationships/hyperlink" Target="&#1063;&#1090;&#1086;%20&#1079;&#1072;%20&#1076;&#1077;&#1088;&#1077;&#1074;&#1086;%20&#1073;&#1099;&#1074;&#1072;&#1077;&#1090;%2030.pptx" TargetMode="External"/><Relationship Id="rId4" Type="http://schemas.openxmlformats.org/officeDocument/2006/relationships/hyperlink" Target="&#1080;&#1079;%20&#1095;&#1077;&#1075;&#1086;%2030.pptx" TargetMode="External"/><Relationship Id="rId9" Type="http://schemas.openxmlformats.org/officeDocument/2006/relationships/hyperlink" Target="&#1069;&#1090;&#1080;%20&#1087;&#1088;&#1077;&#1082;&#1088;&#1072;&#1089;&#1085;&#1099;&#1077;%20&#1087;&#1088;&#1086;&#1092;&#1077;&#1089;&#1089;&#1080;&#1080;%2030.pptx" TargetMode="External"/><Relationship Id="rId14" Type="http://schemas.openxmlformats.org/officeDocument/2006/relationships/hyperlink" Target="&#1048;&#1085;&#1089;&#1090;&#1088;&#1091;&#1084;&#1077;&#1085;&#1090;%2030.pptx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&#1063;&#1090;&#1086;%20&#1101;&#1090;&#1086;%2040.pptx" TargetMode="External"/><Relationship Id="rId13" Type="http://schemas.openxmlformats.org/officeDocument/2006/relationships/hyperlink" Target="&#1047;&#1072;&#1075;&#1072;&#1076;&#1082;&#1080;%2040.pptx" TargetMode="External"/><Relationship Id="rId3" Type="http://schemas.openxmlformats.org/officeDocument/2006/relationships/hyperlink" Target="&#1059;&#1075;&#1072;&#1076;&#1072;&#1081;%20&#1089;&#1083;&#1086;&#1074;&#1086;%2040.pptx" TargetMode="External"/><Relationship Id="rId7" Type="http://schemas.openxmlformats.org/officeDocument/2006/relationships/hyperlink" Target="&#1063;&#1090;&#1086;%20&#1101;&#1090;&#1086;%2020.pptx" TargetMode="External"/><Relationship Id="rId12" Type="http://schemas.openxmlformats.org/officeDocument/2006/relationships/hyperlink" Target="&#1047;&#1072;&#1075;&#1072;&#1076;&#1082;&#1080;%2020.pptx" TargetMode="External"/><Relationship Id="rId2" Type="http://schemas.openxmlformats.org/officeDocument/2006/relationships/hyperlink" Target="&#1059;&#1075;&#1072;&#1076;&#1072;&#1081;%20&#1089;&#1083;&#1086;&#1074;&#1086;%2020.pptx" TargetMode="External"/><Relationship Id="rId16" Type="http://schemas.openxmlformats.org/officeDocument/2006/relationships/hyperlink" Target="&#1047;&#1072;&#1075;&#1072;&#1076;&#1082;&#1080;%20100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9;&#1075;&#1072;&#1076;&#1072;&#1081;%20&#1089;&#1083;&#1086;&#1074;&#1086;%20100.pptx" TargetMode="External"/><Relationship Id="rId11" Type="http://schemas.openxmlformats.org/officeDocument/2006/relationships/hyperlink" Target="&#1063;&#1090;&#1086;%20&#1101;&#1090;&#1086;%20100.pptx" TargetMode="External"/><Relationship Id="rId5" Type="http://schemas.openxmlformats.org/officeDocument/2006/relationships/hyperlink" Target="&#1059;&#1075;&#1072;&#1076;&#1072;&#1081;%20&#1089;&#1083;&#1086;&#1074;&#1086;%2080.pptx" TargetMode="External"/><Relationship Id="rId15" Type="http://schemas.openxmlformats.org/officeDocument/2006/relationships/hyperlink" Target="&#1047;&#1072;&#1075;&#1072;&#1076;&#1082;&#1080;%2080.pptx" TargetMode="External"/><Relationship Id="rId10" Type="http://schemas.openxmlformats.org/officeDocument/2006/relationships/hyperlink" Target="&#1063;&#1090;&#1086;%20&#1101;&#1090;&#1086;%2080.pptx" TargetMode="External"/><Relationship Id="rId4" Type="http://schemas.openxmlformats.org/officeDocument/2006/relationships/hyperlink" Target="&#1059;&#1075;&#1072;&#1076;&#1072;&#1081;%20&#1089;&#1083;&#1086;&#1074;&#1086;%2060.pptx" TargetMode="External"/><Relationship Id="rId9" Type="http://schemas.openxmlformats.org/officeDocument/2006/relationships/hyperlink" Target="&#1063;&#1090;&#1086;%20&#1101;&#1090;&#1086;%2060.pptx" TargetMode="External"/><Relationship Id="rId14" Type="http://schemas.openxmlformats.org/officeDocument/2006/relationships/hyperlink" Target="&#1047;&#1072;&#1075;&#1072;&#1076;&#1082;&#1080;%2060.pptx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&#1050;&#1072;&#1082;%20&#1085;&#1072;&#1079;&#1099;&#1074;&#1072;&#1077;&#1090;&#1089;&#1103;%2060.pptx" TargetMode="External"/><Relationship Id="rId3" Type="http://schemas.openxmlformats.org/officeDocument/2006/relationships/hyperlink" Target="&#1052;&#1072;&#1090;&#1077;&#1088;&#1080;&#1072;&#1083;&#1099;%2060.pptx" TargetMode="External"/><Relationship Id="rId7" Type="http://schemas.openxmlformats.org/officeDocument/2006/relationships/hyperlink" Target="&#1050;&#1072;&#1082;%20&#1085;&#1072;&#1079;&#1099;&#1074;&#1072;&#1077;&#1090;&#1089;&#1103;%2030.pptx" TargetMode="External"/><Relationship Id="rId2" Type="http://schemas.openxmlformats.org/officeDocument/2006/relationships/hyperlink" Target="&#1052;&#1072;&#1090;&#1077;&#1088;&#1080;&#1072;&#1083;&#1099;%2030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2;&#1072;&#1090;&#1077;&#1088;&#1080;&#1072;&#1083;&#1099;%20150.pptx" TargetMode="External"/><Relationship Id="rId11" Type="http://schemas.openxmlformats.org/officeDocument/2006/relationships/hyperlink" Target="&#1050;&#1072;&#1082;%20&#1085;&#1072;&#1079;&#1099;&#1074;&#1072;&#1077;&#1090;&#1089;&#1103;%20150.pptx" TargetMode="External"/><Relationship Id="rId5" Type="http://schemas.openxmlformats.org/officeDocument/2006/relationships/hyperlink" Target="&#1052;&#1072;&#1090;&#1077;&#1088;&#1080;&#1072;&#1083;&#1099;%20120.pptx" TargetMode="External"/><Relationship Id="rId10" Type="http://schemas.openxmlformats.org/officeDocument/2006/relationships/hyperlink" Target="&#1050;&#1072;&#1082;%20&#1085;&#1072;&#1079;&#1099;&#1074;&#1072;&#1077;&#1090;&#1089;&#1103;%20120.pptx" TargetMode="External"/><Relationship Id="rId4" Type="http://schemas.openxmlformats.org/officeDocument/2006/relationships/hyperlink" Target="&#1052;&#1072;&#1090;&#1077;&#1088;&#1080;&#1072;&#1083;&#1099;%2090.pptx" TargetMode="External"/><Relationship Id="rId9" Type="http://schemas.openxmlformats.org/officeDocument/2006/relationships/hyperlink" Target="&#1050;&#1072;&#1082;%20&#1085;&#1072;&#1079;&#1099;&#1074;&#1072;&#1077;&#1090;&#1089;&#1103;%2090.pptx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СВОЯ ИГРА</a:t>
            </a:r>
            <a:endParaRPr lang="ru-RU" sz="9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Правила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Игра состоит из трех раундов. Каждый раунд соответствует определенному разделу предмета «Технология»:</a:t>
            </a:r>
          </a:p>
          <a:p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1 раунд «Технология создания изделий из древесины»</a:t>
            </a:r>
          </a:p>
          <a:p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2 раунд «Инструменты и машиноведение»</a:t>
            </a:r>
          </a:p>
          <a:p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3 раунд «Обработка изделия»</a:t>
            </a:r>
          </a:p>
          <a:p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В двух раундах предлагается по 4 темы, а в теме по 5 вопросов разной степени сложности, чем выше цена вопроса, тем он сложнее. В Третьем раунде 2 темы по 5 вопросов.</a:t>
            </a:r>
          </a:p>
          <a:p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1раунд 10,20,30,40,50</a:t>
            </a:r>
          </a:p>
          <a:p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2 раунд 20,40,60,80,100,</a:t>
            </a:r>
          </a:p>
          <a:p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3 раунд 30,60,90,120,150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1-й  раунд «Технология создания изделий из древесины»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28597" y="1600200"/>
          <a:ext cx="8258204" cy="39476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0204"/>
                <a:gridCol w="1371600"/>
                <a:gridCol w="1371600"/>
                <a:gridCol w="1371600"/>
                <a:gridCol w="1371600"/>
                <a:gridCol w="1371600"/>
              </a:tblGrid>
              <a:tr h="4000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Тема</a:t>
                      </a:r>
                      <a:endParaRPr lang="ru-RU" b="1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ru-RU" b="1" dirty="0" smtClean="0"/>
                        <a:t>Баллы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Из чего….. </a:t>
                      </a:r>
                      <a:endParaRPr lang="ru-RU" sz="16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2" action="ppaction://hlinkpres?slideindex=1&amp;slidetitle="/>
                        </a:rPr>
                        <a:t>10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3" action="ppaction://hlinkpres?slideindex=1&amp;slidetitle="/>
                        </a:rPr>
                        <a:t>20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4" action="ppaction://hlinkpres?slideindex=1&amp;slidetitle="/>
                        </a:rPr>
                        <a:t>30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5" action="ppaction://hlinkpres?slideindex=1&amp;slidetitle="/>
                        </a:rPr>
                        <a:t>40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6" action="ppaction://hlinkpres?slideindex=1&amp;slidetitle="/>
                        </a:rPr>
                        <a:t>50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Calibri"/>
                          <a:cs typeface="Times New Roman"/>
                        </a:rPr>
                        <a:t>Эти прекрасные профессии</a:t>
                      </a:r>
                      <a:endParaRPr lang="ru-RU" sz="1600" b="1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7" action="ppaction://hlinkpres?slideindex=1&amp;slidetitle="/>
                        </a:rPr>
                        <a:t>10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8" action="ppaction://hlinkpres?slideindex=1&amp;slidetitle="/>
                        </a:rPr>
                        <a:t>20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9" action="ppaction://hlinkpres?slideindex=1&amp;slidetitle="/>
                        </a:rPr>
                        <a:t>30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10" action="ppaction://hlinkpres?slideindex=1&amp;slidetitle="/>
                        </a:rPr>
                        <a:t>40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11" action="ppaction://hlinkpres?slideindex=1&amp;slidetitle="/>
                        </a:rPr>
                        <a:t>50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Calibri"/>
                          <a:cs typeface="Times New Roman"/>
                        </a:rPr>
                        <a:t>Инструмент</a:t>
                      </a:r>
                      <a:endParaRPr lang="ru-RU" sz="1600" b="1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12" action="ppaction://hlinkpres?slideindex=1&amp;slidetitle="/>
                        </a:rPr>
                        <a:t>10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13" action="ppaction://hlinkpres?slideindex=1&amp;slidetitle="/>
                        </a:rPr>
                        <a:t>20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14" action="ppaction://hlinkpres?slideindex=1&amp;slidetitle="/>
                        </a:rPr>
                        <a:t>30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15" action="ppaction://hlinkpres?slideindex=1&amp;slidetitle="/>
                        </a:rPr>
                        <a:t>40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16" action="ppaction://hlinkpres?slideindex=1&amp;slidetitle="/>
                        </a:rPr>
                        <a:t>50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Что за дерево бывает</a:t>
                      </a:r>
                      <a:endParaRPr lang="ru-RU" sz="16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17" action="ppaction://hlinkpres?slideindex=1&amp;slidetitle="/>
                        </a:rPr>
                        <a:t>10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18" action="ppaction://hlinkpres?slideindex=1&amp;slidetitle="/>
                        </a:rPr>
                        <a:t>20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19" action="ppaction://hlinkpres?slideindex=1&amp;slidetitle="/>
                        </a:rPr>
                        <a:t>30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20" action="ppaction://hlinkpres?slideindex=1&amp;slidetitle="/>
                        </a:rPr>
                        <a:t>40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21" action="ppaction://hlinkpres?slideindex=1&amp;slidetitle="/>
                        </a:rPr>
                        <a:t>50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3000" b="1" i="1" dirty="0" smtClean="0"/>
              <a:t>2-й </a:t>
            </a:r>
            <a:r>
              <a:rPr lang="ru-RU" sz="3000" b="1" i="1" dirty="0"/>
              <a:t>раунд «Инструменты, машиноведение»</a:t>
            </a:r>
            <a:r>
              <a:rPr lang="ru-RU" sz="3000" dirty="0"/>
              <a:t/>
            </a:r>
            <a:br>
              <a:rPr lang="ru-RU" sz="3000" dirty="0"/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28597" y="1600200"/>
          <a:ext cx="8258204" cy="30845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0204"/>
                <a:gridCol w="1371600"/>
                <a:gridCol w="1371600"/>
                <a:gridCol w="1371600"/>
                <a:gridCol w="1371600"/>
                <a:gridCol w="1371600"/>
              </a:tblGrid>
              <a:tr h="4000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Тема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Баллы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Угадай слово</a:t>
                      </a:r>
                      <a:endParaRPr lang="ru-RU" sz="16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2" action="ppaction://hlinkpres?slideindex=1&amp;slidetitle="/>
                        </a:rPr>
                        <a:t>20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3" action="ppaction://hlinkpres?slideindex=1&amp;slidetitle="/>
                        </a:rPr>
                        <a:t>40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4" action="ppaction://hlinkpres?slideindex=1&amp;slidetitle="/>
                        </a:rPr>
                        <a:t>60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5" action="ppaction://hlinkpres?slideindex=1&amp;slidetitle="/>
                        </a:rPr>
                        <a:t>80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6" action="ppaction://hlinkpres?slideindex=1&amp;slidetitle="/>
                        </a:rPr>
                        <a:t>100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Что это?</a:t>
                      </a:r>
                      <a:endParaRPr lang="ru-RU" sz="16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7" action="ppaction://hlinkpres?slideindex=1&amp;slidetitle="/>
                        </a:rPr>
                        <a:t>20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8" action="ppaction://hlinkpres?slideindex=1&amp;slidetitle="/>
                        </a:rPr>
                        <a:t>40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9" action="ppaction://hlinkpres?slideindex=1&amp;slidetitle="/>
                        </a:rPr>
                        <a:t>60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10" action="ppaction://hlinkpres?slideindex=1&amp;slidetitle="/>
                        </a:rPr>
                        <a:t>80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11" action="ppaction://hlinkpres?slideindex=1&amp;slidetitle="/>
                        </a:rPr>
                        <a:t>100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Загадки </a:t>
                      </a:r>
                      <a:endParaRPr lang="ru-RU" sz="16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12" action="ppaction://hlinkpres?slideindex=1&amp;slidetitle="/>
                        </a:rPr>
                        <a:t>20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13" action="ppaction://hlinkpres?slideindex=1&amp;slidetitle="/>
                        </a:rPr>
                        <a:t>40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14" action="ppaction://hlinkpres?slideindex=1&amp;slidetitle="/>
                        </a:rPr>
                        <a:t>60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15" action="ppaction://hlinkpres?slideindex=1&amp;slidetitle="/>
                        </a:rPr>
                        <a:t>80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  <a:hlinkClick r:id="rId16" action="ppaction://hlinkpres?slideindex=1&amp;slidetitle="/>
                        </a:rPr>
                        <a:t>100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Технологическая карта</a:t>
                      </a:r>
                      <a:endParaRPr lang="ru-RU" sz="16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800" b="1" i="1" dirty="0"/>
              <a:t/>
            </a:r>
            <a:br>
              <a:rPr lang="ru-RU" sz="2800" b="1" i="1" dirty="0"/>
            </a:b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3-й </a:t>
            </a: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раунд «Обработка изделия»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28597" y="1600200"/>
          <a:ext cx="8258204" cy="25680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0204"/>
                <a:gridCol w="1371600"/>
                <a:gridCol w="1371600"/>
                <a:gridCol w="1371600"/>
                <a:gridCol w="1371600"/>
                <a:gridCol w="1371600"/>
              </a:tblGrid>
              <a:tr h="40004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Тема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Баллы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Calibri"/>
                          <a:cs typeface="Times New Roman"/>
                        </a:rPr>
                        <a:t>Материалы</a:t>
                      </a:r>
                      <a:endParaRPr lang="ru-RU" sz="18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  <a:hlinkClick r:id="rId2" action="ppaction://hlinkpres?slideindex=1&amp;slidetitle="/>
                        </a:rPr>
                        <a:t>30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  <a:hlinkClick r:id="rId3" action="ppaction://hlinkpres?slideindex=1&amp;slidetitle="/>
                        </a:rPr>
                        <a:t>60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  <a:hlinkClick r:id="rId4" action="ppaction://hlinkpres?slideindex=1&amp;slidetitle="/>
                        </a:rPr>
                        <a:t>90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  <a:hlinkClick r:id="rId5" action="ppaction://hlinkpres?slideindex=1&amp;slidetitle="/>
                        </a:rPr>
                        <a:t>120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  <a:hlinkClick r:id="rId6" action="ppaction://hlinkpres?slideindex=1&amp;slidetitle="/>
                        </a:rPr>
                        <a:t>150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Calibri"/>
                          <a:cs typeface="Times New Roman"/>
                        </a:rPr>
                        <a:t>Как называется</a:t>
                      </a:r>
                      <a:endParaRPr lang="ru-RU" sz="18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  <a:hlinkClick r:id="rId7" action="ppaction://hlinkpres?slideindex=1&amp;slidetitle="/>
                        </a:rPr>
                        <a:t>30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  <a:hlinkClick r:id="rId8" action="ppaction://hlinkpres?slideindex=1&amp;slidetitle="/>
                        </a:rPr>
                        <a:t>60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  <a:hlinkClick r:id="rId9" action="ppaction://hlinkpres?slideindex=1&amp;slidetitle="/>
                        </a:rPr>
                        <a:t>90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  <a:hlinkClick r:id="rId10" action="ppaction://hlinkpres?slideindex=1&amp;slidetitle="/>
                        </a:rPr>
                        <a:t>120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  <a:hlinkClick r:id="rId11" action="ppaction://hlinkpres?slideindex=1&amp;slidetitle="/>
                        </a:rPr>
                        <a:t>150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70</TotalTime>
  <Words>176</Words>
  <Application>Microsoft Office PowerPoint</Application>
  <PresentationFormat>Экран (4:3)</PresentationFormat>
  <Paragraphs>82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Эркер</vt:lpstr>
      <vt:lpstr>СВОЯ ИГРА</vt:lpstr>
      <vt:lpstr>Правила</vt:lpstr>
      <vt:lpstr>1-й  раунд «Технология создания изделий из древесины» </vt:lpstr>
      <vt:lpstr>  2-й раунд «Инструменты, машиноведение»  </vt:lpstr>
      <vt:lpstr>  3-й раунд «Обработка изделия»  </vt:lpstr>
      <vt:lpstr>Слайд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Ольга Евфиц</dc:creator>
  <cp:lastModifiedBy>Ольга Евфиц</cp:lastModifiedBy>
  <cp:revision>8</cp:revision>
  <dcterms:created xsi:type="dcterms:W3CDTF">2015-11-10T18:41:16Z</dcterms:created>
  <dcterms:modified xsi:type="dcterms:W3CDTF">2015-11-10T19:52:01Z</dcterms:modified>
</cp:coreProperties>
</file>