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4" r:id="rId3"/>
    <p:sldId id="260" r:id="rId4"/>
    <p:sldId id="259" r:id="rId5"/>
    <p:sldId id="257" r:id="rId6"/>
    <p:sldId id="258" r:id="rId7"/>
    <p:sldId id="267" r:id="rId8"/>
    <p:sldId id="261" r:id="rId9"/>
    <p:sldId id="262" r:id="rId10"/>
    <p:sldId id="263" r:id="rId11"/>
    <p:sldId id="266" r:id="rId12"/>
    <p:sldId id="268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858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11.10.2018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11.10.2018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11.10.2018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11.10.2018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11.10.2018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11.10.2018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11.10.2018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11.10.2018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F:\&#1087;&#1091;&#1090;&#1077;&#1096;&#1077;&#1089;&#1090;&#1074;&#1080;&#1077;%20&#1087;&#1086;%20&#1088;&#1077;&#1082;&#1077;%20&#1074;&#1088;&#1077;&#1084;&#1077;&#1085;&#1080;\&#1087;&#1088;&#1077;&#1079;&#1077;&#1085;&#1090;&#1072;&#1094;&#1080;&#1080;%20&#1082;%20&#1087;&#1091;&#1090;&#1077;&#1096;&#1077;&#1089;&#1090;&#1074;&#1080;&#1102;\Ben_-_Zvuk_Parohoda_(iPleer.fm).mp3" TargetMode="External"/><Relationship Id="rId4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F:\&#1087;&#1091;&#1090;&#1077;&#1096;&#1077;&#1089;&#1090;&#1074;&#1080;&#1077;%20&#1087;&#1086;%20&#1088;&#1077;&#1082;&#1077;%20&#1074;&#1088;&#1077;&#1084;&#1077;&#1085;&#1080;\&#1087;&#1088;&#1077;&#1079;&#1077;&#1085;&#1090;&#1072;&#1094;&#1080;&#1080;%20&#1082;%20&#1087;&#1091;&#1090;&#1077;&#1096;&#1077;&#1089;&#1090;&#1074;&#1080;&#1102;\Ben_-_Zvuk_Parohoda_(iPleer.fm).mp3" TargetMode="Externa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F:\&#1087;&#1091;&#1090;&#1077;&#1096;&#1077;&#1089;&#1090;&#1074;&#1080;&#1077;%20&#1087;&#1086;%20&#1088;&#1077;&#1082;&#1077;%20&#1074;&#1088;&#1077;&#1084;&#1077;&#1085;&#1080;\&#1087;&#1088;&#1077;&#1079;&#1077;&#1085;&#1090;&#1072;&#1094;&#1080;&#1080;%20&#1082;%20&#1087;&#1091;&#1090;&#1077;&#1096;&#1077;&#1089;&#1090;&#1074;&#1080;&#1102;\muzyka_-_Carstvo_Baby_YAgi_(iPleer.fm).mp3" TargetMode="Externa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85786" y="2000240"/>
            <a:ext cx="7429553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6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Путешествие по реке времени</a:t>
            </a:r>
            <a:endParaRPr lang="ru-RU" sz="6600" b="1" cap="none" spc="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E:\Новая папка (2)\короб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85918" y="404794"/>
            <a:ext cx="5715000" cy="60960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Герб Коношского района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56" y="571479"/>
            <a:ext cx="4643470" cy="57181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en_-_Zvuk_Parohoda_(iPleer.f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8839200" y="6553200"/>
            <a:ext cx="304800" cy="304800"/>
          </a:xfrm>
          <a:prstGeom prst="rect">
            <a:avLst/>
          </a:prstGeom>
        </p:spPr>
      </p:pic>
      <p:pic>
        <p:nvPicPr>
          <p:cNvPr id="9218" name="Picture 2" descr="E:\Новая папка (2)\параход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49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en_-_Zvuk_Parohoda_(iPleer.f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8839200" y="6553200"/>
            <a:ext cx="304800" cy="304800"/>
          </a:xfrm>
          <a:prstGeom prst="rect">
            <a:avLst/>
          </a:prstGeom>
        </p:spPr>
      </p:pic>
      <p:pic>
        <p:nvPicPr>
          <p:cNvPr id="9218" name="Picture 2" descr="E:\Новая папка (2)\параход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49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muzyka_-_Carstvo_Baby_YAgi_(iPleer.f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8643966" y="6357966"/>
            <a:ext cx="500034" cy="500034"/>
          </a:xfrm>
          <a:prstGeom prst="rect">
            <a:avLst/>
          </a:prstGeom>
        </p:spPr>
      </p:pic>
      <p:pic>
        <p:nvPicPr>
          <p:cNvPr id="1026" name="Picture 2" descr="E:\Новая папка (2)\леший.jpg"/>
          <p:cNvPicPr>
            <a:picLocks noGrp="1" noChangeAspect="1" noChangeArrowheads="1"/>
          </p:cNvPicPr>
          <p:nvPr>
            <p:ph idx="4294967295"/>
          </p:nvPr>
        </p:nvPicPr>
        <p:blipFill>
          <a:blip r:embed="rId4"/>
          <a:srcRect l="53750" t="2205" r="841" b="5166"/>
          <a:stretch>
            <a:fillRect/>
          </a:stretch>
        </p:blipFill>
        <p:spPr bwMode="auto">
          <a:xfrm>
            <a:off x="642910" y="357165"/>
            <a:ext cx="7500990" cy="607222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numSld="5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E:\Новая папка (2)\водяной.jpg"/>
          <p:cNvPicPr>
            <a:picLocks noGrp="1" noChangeAspect="1" noChangeArrowheads="1"/>
          </p:cNvPicPr>
          <p:nvPr>
            <p:ph idx="4294967295"/>
          </p:nvPr>
        </p:nvPicPr>
        <p:blipFill>
          <a:blip r:embed="rId2"/>
          <a:srcRect b="6770"/>
          <a:stretch>
            <a:fillRect/>
          </a:stretch>
        </p:blipFill>
        <p:spPr bwMode="auto">
          <a:xfrm>
            <a:off x="1428728" y="500042"/>
            <a:ext cx="6572296" cy="57150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E:\Новая папка (2)\бабака.jpg"/>
          <p:cNvPicPr>
            <a:picLocks noGrp="1" noChangeAspect="1" noChangeArrowheads="1"/>
          </p:cNvPicPr>
          <p:nvPr>
            <p:ph idx="4294967295"/>
          </p:nvPr>
        </p:nvPicPr>
        <p:blipFill>
          <a:blip r:embed="rId2"/>
          <a:srcRect l="4271" t="3161" r="4032" b="30676"/>
          <a:stretch>
            <a:fillRect/>
          </a:stretch>
        </p:blipFill>
        <p:spPr bwMode="auto">
          <a:xfrm>
            <a:off x="1857356" y="285728"/>
            <a:ext cx="4929188" cy="59293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E:\Новая папка (2)\ручей.gif"/>
          <p:cNvPicPr>
            <a:picLocks noGrp="1" noChangeAspect="1" noChangeArrowheads="1" noCrop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214414" y="285728"/>
            <a:ext cx="6858000" cy="59293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E:\Новая папка (2)\ведьма.jpg"/>
          <p:cNvPicPr>
            <a:picLocks noChangeAspect="1" noChangeArrowheads="1"/>
          </p:cNvPicPr>
          <p:nvPr/>
        </p:nvPicPr>
        <p:blipFill>
          <a:blip r:embed="rId2"/>
          <a:srcRect b="8258"/>
          <a:stretch>
            <a:fillRect/>
          </a:stretch>
        </p:blipFill>
        <p:spPr bwMode="auto">
          <a:xfrm>
            <a:off x="2571736" y="428604"/>
            <a:ext cx="3857651" cy="60007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E:\Новая папка (2)\крестьяне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371475"/>
            <a:ext cx="8215370" cy="61150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E:\Новая папка (2)\конь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4480" y="500042"/>
            <a:ext cx="5786478" cy="56436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Литейная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103</TotalTime>
  <Words>4</Words>
  <PresentationFormat>Экран (4:3)</PresentationFormat>
  <Paragraphs>1</Paragraphs>
  <Slides>12</Slides>
  <Notes>0</Notes>
  <HiddenSlides>0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Бумажная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Путешествие по реке времени</dc:title>
  <dc:creator>ольга</dc:creator>
  <cp:lastModifiedBy>Admin</cp:lastModifiedBy>
  <cp:revision>12</cp:revision>
  <dcterms:created xsi:type="dcterms:W3CDTF">2013-02-03T10:59:34Z</dcterms:created>
  <dcterms:modified xsi:type="dcterms:W3CDTF">2018-10-11T19:48:03Z</dcterms:modified>
</cp:coreProperties>
</file>