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1" r:id="rId5"/>
    <p:sldId id="260" r:id="rId6"/>
    <p:sldId id="262" r:id="rId7"/>
    <p:sldId id="270" r:id="rId8"/>
    <p:sldId id="271" r:id="rId9"/>
    <p:sldId id="272" r:id="rId10"/>
    <p:sldId id="273" r:id="rId11"/>
    <p:sldId id="274" r:id="rId12"/>
    <p:sldId id="275" r:id="rId13"/>
    <p:sldId id="277" r:id="rId14"/>
    <p:sldId id="276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6" r:id="rId23"/>
    <p:sldId id="287" r:id="rId24"/>
    <p:sldId id="285" r:id="rId25"/>
    <p:sldId id="288" r:id="rId26"/>
    <p:sldId id="289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FF"/>
    <a:srgbClr val="FF0066"/>
    <a:srgbClr val="000099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2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3" Type="http://schemas.openxmlformats.org/officeDocument/2006/relationships/image" Target="../media/image59.wmf"/><Relationship Id="rId7" Type="http://schemas.openxmlformats.org/officeDocument/2006/relationships/image" Target="../media/image63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Relationship Id="rId6" Type="http://schemas.openxmlformats.org/officeDocument/2006/relationships/image" Target="../media/image62.wmf"/><Relationship Id="rId5" Type="http://schemas.openxmlformats.org/officeDocument/2006/relationships/image" Target="../media/image61.wmf"/><Relationship Id="rId10" Type="http://schemas.openxmlformats.org/officeDocument/2006/relationships/image" Target="../media/image66.wmf"/><Relationship Id="rId4" Type="http://schemas.openxmlformats.org/officeDocument/2006/relationships/image" Target="../media/image60.wmf"/><Relationship Id="rId9" Type="http://schemas.openxmlformats.org/officeDocument/2006/relationships/image" Target="../media/image65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9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2.wmf"/><Relationship Id="rId1" Type="http://schemas.openxmlformats.org/officeDocument/2006/relationships/image" Target="../media/image71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80.wmf"/><Relationship Id="rId3" Type="http://schemas.openxmlformats.org/officeDocument/2006/relationships/image" Target="../media/image75.wmf"/><Relationship Id="rId7" Type="http://schemas.openxmlformats.org/officeDocument/2006/relationships/image" Target="../media/image79.wmf"/><Relationship Id="rId2" Type="http://schemas.openxmlformats.org/officeDocument/2006/relationships/image" Target="../media/image74.wmf"/><Relationship Id="rId1" Type="http://schemas.openxmlformats.org/officeDocument/2006/relationships/image" Target="../media/image73.wmf"/><Relationship Id="rId6" Type="http://schemas.openxmlformats.org/officeDocument/2006/relationships/image" Target="../media/image78.wmf"/><Relationship Id="rId11" Type="http://schemas.openxmlformats.org/officeDocument/2006/relationships/image" Target="../media/image83.wmf"/><Relationship Id="rId5" Type="http://schemas.openxmlformats.org/officeDocument/2006/relationships/image" Target="../media/image77.wmf"/><Relationship Id="rId10" Type="http://schemas.openxmlformats.org/officeDocument/2006/relationships/image" Target="../media/image82.wmf"/><Relationship Id="rId4" Type="http://schemas.openxmlformats.org/officeDocument/2006/relationships/image" Target="../media/image76.wmf"/><Relationship Id="rId9" Type="http://schemas.openxmlformats.org/officeDocument/2006/relationships/image" Target="../media/image81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91.wmf"/><Relationship Id="rId13" Type="http://schemas.openxmlformats.org/officeDocument/2006/relationships/image" Target="../media/image96.wmf"/><Relationship Id="rId3" Type="http://schemas.openxmlformats.org/officeDocument/2006/relationships/image" Target="../media/image86.wmf"/><Relationship Id="rId7" Type="http://schemas.openxmlformats.org/officeDocument/2006/relationships/image" Target="../media/image90.wmf"/><Relationship Id="rId12" Type="http://schemas.openxmlformats.org/officeDocument/2006/relationships/image" Target="../media/image95.wmf"/><Relationship Id="rId17" Type="http://schemas.openxmlformats.org/officeDocument/2006/relationships/image" Target="../media/image100.wmf"/><Relationship Id="rId2" Type="http://schemas.openxmlformats.org/officeDocument/2006/relationships/image" Target="../media/image85.wmf"/><Relationship Id="rId16" Type="http://schemas.openxmlformats.org/officeDocument/2006/relationships/image" Target="../media/image99.wmf"/><Relationship Id="rId1" Type="http://schemas.openxmlformats.org/officeDocument/2006/relationships/image" Target="../media/image84.wmf"/><Relationship Id="rId6" Type="http://schemas.openxmlformats.org/officeDocument/2006/relationships/image" Target="../media/image89.wmf"/><Relationship Id="rId11" Type="http://schemas.openxmlformats.org/officeDocument/2006/relationships/image" Target="../media/image94.wmf"/><Relationship Id="rId5" Type="http://schemas.openxmlformats.org/officeDocument/2006/relationships/image" Target="../media/image88.wmf"/><Relationship Id="rId15" Type="http://schemas.openxmlformats.org/officeDocument/2006/relationships/image" Target="../media/image98.wmf"/><Relationship Id="rId10" Type="http://schemas.openxmlformats.org/officeDocument/2006/relationships/image" Target="../media/image93.wmf"/><Relationship Id="rId4" Type="http://schemas.openxmlformats.org/officeDocument/2006/relationships/image" Target="../media/image87.wmf"/><Relationship Id="rId9" Type="http://schemas.openxmlformats.org/officeDocument/2006/relationships/image" Target="../media/image92.wmf"/><Relationship Id="rId14" Type="http://schemas.openxmlformats.org/officeDocument/2006/relationships/image" Target="../media/image97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wmf"/><Relationship Id="rId3" Type="http://schemas.openxmlformats.org/officeDocument/2006/relationships/image" Target="../media/image103.wmf"/><Relationship Id="rId7" Type="http://schemas.openxmlformats.org/officeDocument/2006/relationships/image" Target="../media/image107.wmf"/><Relationship Id="rId2" Type="http://schemas.openxmlformats.org/officeDocument/2006/relationships/image" Target="../media/image102.wmf"/><Relationship Id="rId1" Type="http://schemas.openxmlformats.org/officeDocument/2006/relationships/image" Target="../media/image101.wmf"/><Relationship Id="rId6" Type="http://schemas.openxmlformats.org/officeDocument/2006/relationships/image" Target="../media/image106.wmf"/><Relationship Id="rId11" Type="http://schemas.openxmlformats.org/officeDocument/2006/relationships/image" Target="../media/image111.wmf"/><Relationship Id="rId5" Type="http://schemas.openxmlformats.org/officeDocument/2006/relationships/image" Target="../media/image105.wmf"/><Relationship Id="rId10" Type="http://schemas.openxmlformats.org/officeDocument/2006/relationships/image" Target="../media/image110.wmf"/><Relationship Id="rId4" Type="http://schemas.openxmlformats.org/officeDocument/2006/relationships/image" Target="../media/image104.wmf"/><Relationship Id="rId9" Type="http://schemas.openxmlformats.org/officeDocument/2006/relationships/image" Target="../media/image109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6" Type="http://schemas.openxmlformats.org/officeDocument/2006/relationships/image" Target="../media/image29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image" Target="../media/image32.wmf"/><Relationship Id="rId7" Type="http://schemas.openxmlformats.org/officeDocument/2006/relationships/image" Target="../media/image36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6" Type="http://schemas.openxmlformats.org/officeDocument/2006/relationships/image" Target="../media/image35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7" Type="http://schemas.openxmlformats.org/officeDocument/2006/relationships/image" Target="../media/image44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Relationship Id="rId6" Type="http://schemas.openxmlformats.org/officeDocument/2006/relationships/image" Target="../media/image43.wmf"/><Relationship Id="rId5" Type="http://schemas.openxmlformats.org/officeDocument/2006/relationships/image" Target="../media/image42.wmf"/><Relationship Id="rId4" Type="http://schemas.openxmlformats.org/officeDocument/2006/relationships/image" Target="../media/image41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7" Type="http://schemas.openxmlformats.org/officeDocument/2006/relationships/image" Target="../media/image51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Relationship Id="rId6" Type="http://schemas.openxmlformats.org/officeDocument/2006/relationships/image" Target="../media/image50.wmf"/><Relationship Id="rId5" Type="http://schemas.openxmlformats.org/officeDocument/2006/relationships/image" Target="../media/image49.wmf"/><Relationship Id="rId4" Type="http://schemas.openxmlformats.org/officeDocument/2006/relationships/image" Target="../media/image48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Relationship Id="rId5" Type="http://schemas.openxmlformats.org/officeDocument/2006/relationships/image" Target="../media/image56.wmf"/><Relationship Id="rId4" Type="http://schemas.openxmlformats.org/officeDocument/2006/relationships/image" Target="../media/image5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037466-83DB-4157-9461-14EA6B58F6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8C35D5-C283-4EA7-84A2-8952732DC4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72CD17-99D3-4069-9156-D261B40990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4104B7-471A-4CEA-882B-E1BE08B9D5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4358E7-F66F-4795-8163-C16523FE28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A2B59A-C984-4F19-BDCA-73FC140A50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091EA8-E249-4B9B-89DB-766C860071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FAF24E-C6BD-41DA-9DF0-5E2BF1EAFD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079ED2-1FD8-4C99-90DA-62F2BEDF44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61741-836F-4A38-8242-E832CB2752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688A9B-30E1-4986-B52C-5307A937ED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209EC5-44EE-4845-B9FA-430B297A3E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F920BD0-D805-44F9-8244-288A13BA1B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4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13" Type="http://schemas.openxmlformats.org/officeDocument/2006/relationships/image" Target="../media/image15.wmf"/><Relationship Id="rId3" Type="http://schemas.openxmlformats.org/officeDocument/2006/relationships/slide" Target="slide1.xml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1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2.bin"/><Relationship Id="rId11" Type="http://schemas.openxmlformats.org/officeDocument/2006/relationships/image" Target="../media/image14.wmf"/><Relationship Id="rId5" Type="http://schemas.openxmlformats.org/officeDocument/2006/relationships/image" Target="../media/image11.wmf"/><Relationship Id="rId15" Type="http://schemas.openxmlformats.org/officeDocument/2006/relationships/image" Target="../media/image16.wmf"/><Relationship Id="rId10" Type="http://schemas.openxmlformats.org/officeDocument/2006/relationships/oleObject" Target="../embeddings/oleObject14.bin"/><Relationship Id="rId4" Type="http://schemas.openxmlformats.org/officeDocument/2006/relationships/oleObject" Target="../embeddings/oleObject11.bin"/><Relationship Id="rId9" Type="http://schemas.openxmlformats.org/officeDocument/2006/relationships/image" Target="../media/image13.wmf"/><Relationship Id="rId14" Type="http://schemas.openxmlformats.org/officeDocument/2006/relationships/oleObject" Target="../embeddings/oleObject16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13" Type="http://schemas.openxmlformats.org/officeDocument/2006/relationships/image" Target="../media/image21.wmf"/><Relationship Id="rId3" Type="http://schemas.openxmlformats.org/officeDocument/2006/relationships/slide" Target="slide1.xml"/><Relationship Id="rId7" Type="http://schemas.openxmlformats.org/officeDocument/2006/relationships/image" Target="../media/image18.wmf"/><Relationship Id="rId12" Type="http://schemas.openxmlformats.org/officeDocument/2006/relationships/oleObject" Target="../embeddings/oleObject21.bin"/><Relationship Id="rId17" Type="http://schemas.openxmlformats.org/officeDocument/2006/relationships/image" Target="../media/image23.wmf"/><Relationship Id="rId2" Type="http://schemas.openxmlformats.org/officeDocument/2006/relationships/slideLayout" Target="../slideLayouts/slideLayout12.xml"/><Relationship Id="rId16" Type="http://schemas.openxmlformats.org/officeDocument/2006/relationships/oleObject" Target="../embeddings/oleObject23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20.wmf"/><Relationship Id="rId5" Type="http://schemas.openxmlformats.org/officeDocument/2006/relationships/image" Target="../media/image17.wmf"/><Relationship Id="rId15" Type="http://schemas.openxmlformats.org/officeDocument/2006/relationships/image" Target="../media/image22.wmf"/><Relationship Id="rId10" Type="http://schemas.openxmlformats.org/officeDocument/2006/relationships/oleObject" Target="../embeddings/oleObject20.bin"/><Relationship Id="rId4" Type="http://schemas.openxmlformats.org/officeDocument/2006/relationships/oleObject" Target="../embeddings/oleObject17.bin"/><Relationship Id="rId9" Type="http://schemas.openxmlformats.org/officeDocument/2006/relationships/image" Target="../media/image19.wmf"/><Relationship Id="rId14" Type="http://schemas.openxmlformats.org/officeDocument/2006/relationships/oleObject" Target="../embeddings/oleObject22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image" Target="../media/image28.wmf"/><Relationship Id="rId3" Type="http://schemas.openxmlformats.org/officeDocument/2006/relationships/slide" Target="slide1.xml"/><Relationship Id="rId7" Type="http://schemas.openxmlformats.org/officeDocument/2006/relationships/image" Target="../media/image25.wmf"/><Relationship Id="rId12" Type="http://schemas.openxmlformats.org/officeDocument/2006/relationships/oleObject" Target="../embeddings/oleObject2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5.bin"/><Relationship Id="rId11" Type="http://schemas.openxmlformats.org/officeDocument/2006/relationships/image" Target="../media/image27.wmf"/><Relationship Id="rId5" Type="http://schemas.openxmlformats.org/officeDocument/2006/relationships/image" Target="../media/image24.wmf"/><Relationship Id="rId15" Type="http://schemas.openxmlformats.org/officeDocument/2006/relationships/image" Target="../media/image29.wmf"/><Relationship Id="rId10" Type="http://schemas.openxmlformats.org/officeDocument/2006/relationships/oleObject" Target="../embeddings/oleObject27.bin"/><Relationship Id="rId4" Type="http://schemas.openxmlformats.org/officeDocument/2006/relationships/oleObject" Target="../embeddings/oleObject24.bin"/><Relationship Id="rId9" Type="http://schemas.openxmlformats.org/officeDocument/2006/relationships/image" Target="../media/image26.wmf"/><Relationship Id="rId14" Type="http://schemas.openxmlformats.org/officeDocument/2006/relationships/oleObject" Target="../embeddings/oleObject29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13" Type="http://schemas.openxmlformats.org/officeDocument/2006/relationships/image" Target="../media/image34.wmf"/><Relationship Id="rId18" Type="http://schemas.openxmlformats.org/officeDocument/2006/relationships/oleObject" Target="../embeddings/oleObject37.bin"/><Relationship Id="rId3" Type="http://schemas.openxmlformats.org/officeDocument/2006/relationships/slide" Target="slide1.xml"/><Relationship Id="rId7" Type="http://schemas.openxmlformats.org/officeDocument/2006/relationships/image" Target="../media/image31.wmf"/><Relationship Id="rId12" Type="http://schemas.openxmlformats.org/officeDocument/2006/relationships/oleObject" Target="../embeddings/oleObject34.bin"/><Relationship Id="rId17" Type="http://schemas.openxmlformats.org/officeDocument/2006/relationships/image" Target="../media/image36.wmf"/><Relationship Id="rId2" Type="http://schemas.openxmlformats.org/officeDocument/2006/relationships/slideLayout" Target="../slideLayouts/slideLayout12.xml"/><Relationship Id="rId16" Type="http://schemas.openxmlformats.org/officeDocument/2006/relationships/oleObject" Target="../embeddings/oleObject36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31.bin"/><Relationship Id="rId11" Type="http://schemas.openxmlformats.org/officeDocument/2006/relationships/image" Target="../media/image33.wmf"/><Relationship Id="rId5" Type="http://schemas.openxmlformats.org/officeDocument/2006/relationships/image" Target="../media/image30.wmf"/><Relationship Id="rId15" Type="http://schemas.openxmlformats.org/officeDocument/2006/relationships/image" Target="../media/image35.wmf"/><Relationship Id="rId10" Type="http://schemas.openxmlformats.org/officeDocument/2006/relationships/oleObject" Target="../embeddings/oleObject33.bin"/><Relationship Id="rId19" Type="http://schemas.openxmlformats.org/officeDocument/2006/relationships/image" Target="../media/image37.wmf"/><Relationship Id="rId4" Type="http://schemas.openxmlformats.org/officeDocument/2006/relationships/oleObject" Target="../embeddings/oleObject30.bin"/><Relationship Id="rId9" Type="http://schemas.openxmlformats.org/officeDocument/2006/relationships/image" Target="../media/image32.wmf"/><Relationship Id="rId14" Type="http://schemas.openxmlformats.org/officeDocument/2006/relationships/oleObject" Target="../embeddings/oleObject35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13" Type="http://schemas.openxmlformats.org/officeDocument/2006/relationships/image" Target="../media/image42.wmf"/><Relationship Id="rId3" Type="http://schemas.openxmlformats.org/officeDocument/2006/relationships/slide" Target="slide1.xml"/><Relationship Id="rId7" Type="http://schemas.openxmlformats.org/officeDocument/2006/relationships/image" Target="../media/image39.wmf"/><Relationship Id="rId12" Type="http://schemas.openxmlformats.org/officeDocument/2006/relationships/oleObject" Target="../embeddings/oleObject42.bin"/><Relationship Id="rId17" Type="http://schemas.openxmlformats.org/officeDocument/2006/relationships/image" Target="../media/image44.wmf"/><Relationship Id="rId2" Type="http://schemas.openxmlformats.org/officeDocument/2006/relationships/slideLayout" Target="../slideLayouts/slideLayout12.xml"/><Relationship Id="rId16" Type="http://schemas.openxmlformats.org/officeDocument/2006/relationships/oleObject" Target="../embeddings/oleObject44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9.bin"/><Relationship Id="rId11" Type="http://schemas.openxmlformats.org/officeDocument/2006/relationships/image" Target="../media/image41.wmf"/><Relationship Id="rId5" Type="http://schemas.openxmlformats.org/officeDocument/2006/relationships/image" Target="../media/image38.wmf"/><Relationship Id="rId15" Type="http://schemas.openxmlformats.org/officeDocument/2006/relationships/image" Target="../media/image43.wmf"/><Relationship Id="rId10" Type="http://schemas.openxmlformats.org/officeDocument/2006/relationships/oleObject" Target="../embeddings/oleObject41.bin"/><Relationship Id="rId4" Type="http://schemas.openxmlformats.org/officeDocument/2006/relationships/oleObject" Target="../embeddings/oleObject38.bin"/><Relationship Id="rId9" Type="http://schemas.openxmlformats.org/officeDocument/2006/relationships/image" Target="../media/image40.wmf"/><Relationship Id="rId14" Type="http://schemas.openxmlformats.org/officeDocument/2006/relationships/oleObject" Target="../embeddings/oleObject43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.bin"/><Relationship Id="rId13" Type="http://schemas.openxmlformats.org/officeDocument/2006/relationships/image" Target="../media/image49.wmf"/><Relationship Id="rId3" Type="http://schemas.openxmlformats.org/officeDocument/2006/relationships/slide" Target="slide1.xml"/><Relationship Id="rId7" Type="http://schemas.openxmlformats.org/officeDocument/2006/relationships/image" Target="../media/image46.wmf"/><Relationship Id="rId12" Type="http://schemas.openxmlformats.org/officeDocument/2006/relationships/oleObject" Target="../embeddings/oleObject49.bin"/><Relationship Id="rId17" Type="http://schemas.openxmlformats.org/officeDocument/2006/relationships/image" Target="../media/image51.wmf"/><Relationship Id="rId2" Type="http://schemas.openxmlformats.org/officeDocument/2006/relationships/slideLayout" Target="../slideLayouts/slideLayout12.xml"/><Relationship Id="rId16" Type="http://schemas.openxmlformats.org/officeDocument/2006/relationships/oleObject" Target="../embeddings/oleObject51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46.bin"/><Relationship Id="rId11" Type="http://schemas.openxmlformats.org/officeDocument/2006/relationships/image" Target="../media/image48.wmf"/><Relationship Id="rId5" Type="http://schemas.openxmlformats.org/officeDocument/2006/relationships/image" Target="../media/image45.wmf"/><Relationship Id="rId15" Type="http://schemas.openxmlformats.org/officeDocument/2006/relationships/image" Target="../media/image50.wmf"/><Relationship Id="rId10" Type="http://schemas.openxmlformats.org/officeDocument/2006/relationships/oleObject" Target="../embeddings/oleObject48.bin"/><Relationship Id="rId4" Type="http://schemas.openxmlformats.org/officeDocument/2006/relationships/oleObject" Target="../embeddings/oleObject45.bin"/><Relationship Id="rId9" Type="http://schemas.openxmlformats.org/officeDocument/2006/relationships/image" Target="../media/image47.wmf"/><Relationship Id="rId14" Type="http://schemas.openxmlformats.org/officeDocument/2006/relationships/oleObject" Target="../embeddings/oleObject50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4.bin"/><Relationship Id="rId13" Type="http://schemas.openxmlformats.org/officeDocument/2006/relationships/image" Target="../media/image56.wmf"/><Relationship Id="rId3" Type="http://schemas.openxmlformats.org/officeDocument/2006/relationships/slide" Target="slide1.xml"/><Relationship Id="rId7" Type="http://schemas.openxmlformats.org/officeDocument/2006/relationships/image" Target="../media/image53.wmf"/><Relationship Id="rId12" Type="http://schemas.openxmlformats.org/officeDocument/2006/relationships/oleObject" Target="../embeddings/oleObject5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53.bin"/><Relationship Id="rId11" Type="http://schemas.openxmlformats.org/officeDocument/2006/relationships/image" Target="../media/image55.wmf"/><Relationship Id="rId5" Type="http://schemas.openxmlformats.org/officeDocument/2006/relationships/image" Target="../media/image52.wmf"/><Relationship Id="rId10" Type="http://schemas.openxmlformats.org/officeDocument/2006/relationships/oleObject" Target="../embeddings/oleObject55.bin"/><Relationship Id="rId4" Type="http://schemas.openxmlformats.org/officeDocument/2006/relationships/oleObject" Target="../embeddings/oleObject52.bin"/><Relationship Id="rId9" Type="http://schemas.openxmlformats.org/officeDocument/2006/relationships/image" Target="../media/image54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9.bin"/><Relationship Id="rId13" Type="http://schemas.openxmlformats.org/officeDocument/2006/relationships/image" Target="../media/image61.wmf"/><Relationship Id="rId18" Type="http://schemas.openxmlformats.org/officeDocument/2006/relationships/oleObject" Target="../embeddings/oleObject64.bin"/><Relationship Id="rId3" Type="http://schemas.openxmlformats.org/officeDocument/2006/relationships/slide" Target="slide1.xml"/><Relationship Id="rId21" Type="http://schemas.openxmlformats.org/officeDocument/2006/relationships/image" Target="../media/image65.wmf"/><Relationship Id="rId7" Type="http://schemas.openxmlformats.org/officeDocument/2006/relationships/image" Target="../media/image58.wmf"/><Relationship Id="rId12" Type="http://schemas.openxmlformats.org/officeDocument/2006/relationships/oleObject" Target="../embeddings/oleObject61.bin"/><Relationship Id="rId17" Type="http://schemas.openxmlformats.org/officeDocument/2006/relationships/image" Target="../media/image63.wmf"/><Relationship Id="rId2" Type="http://schemas.openxmlformats.org/officeDocument/2006/relationships/slideLayout" Target="../slideLayouts/slideLayout12.xml"/><Relationship Id="rId16" Type="http://schemas.openxmlformats.org/officeDocument/2006/relationships/oleObject" Target="../embeddings/oleObject63.bin"/><Relationship Id="rId20" Type="http://schemas.openxmlformats.org/officeDocument/2006/relationships/oleObject" Target="../embeddings/oleObject65.bin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58.bin"/><Relationship Id="rId11" Type="http://schemas.openxmlformats.org/officeDocument/2006/relationships/image" Target="../media/image60.wmf"/><Relationship Id="rId5" Type="http://schemas.openxmlformats.org/officeDocument/2006/relationships/image" Target="../media/image57.wmf"/><Relationship Id="rId15" Type="http://schemas.openxmlformats.org/officeDocument/2006/relationships/image" Target="../media/image62.wmf"/><Relationship Id="rId23" Type="http://schemas.openxmlformats.org/officeDocument/2006/relationships/image" Target="../media/image66.wmf"/><Relationship Id="rId10" Type="http://schemas.openxmlformats.org/officeDocument/2006/relationships/oleObject" Target="../embeddings/oleObject60.bin"/><Relationship Id="rId19" Type="http://schemas.openxmlformats.org/officeDocument/2006/relationships/image" Target="../media/image64.wmf"/><Relationship Id="rId4" Type="http://schemas.openxmlformats.org/officeDocument/2006/relationships/oleObject" Target="../embeddings/oleObject57.bin"/><Relationship Id="rId9" Type="http://schemas.openxmlformats.org/officeDocument/2006/relationships/image" Target="../media/image59.wmf"/><Relationship Id="rId14" Type="http://schemas.openxmlformats.org/officeDocument/2006/relationships/oleObject" Target="../embeddings/oleObject62.bin"/><Relationship Id="rId22" Type="http://schemas.openxmlformats.org/officeDocument/2006/relationships/oleObject" Target="../embeddings/oleObject66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slide" Target="slide1.xml"/><Relationship Id="rId7" Type="http://schemas.openxmlformats.org/officeDocument/2006/relationships/image" Target="../media/image68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68.bin"/><Relationship Id="rId5" Type="http://schemas.openxmlformats.org/officeDocument/2006/relationships/image" Target="../media/image67.wmf"/><Relationship Id="rId10" Type="http://schemas.openxmlformats.org/officeDocument/2006/relationships/image" Target="../media/image69.wmf"/><Relationship Id="rId4" Type="http://schemas.openxmlformats.org/officeDocument/2006/relationships/oleObject" Target="../embeddings/oleObject67.bin"/><Relationship Id="rId9" Type="http://schemas.openxmlformats.org/officeDocument/2006/relationships/oleObject" Target="../embeddings/oleObject69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7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71.bin"/><Relationship Id="rId5" Type="http://schemas.openxmlformats.org/officeDocument/2006/relationships/image" Target="../media/image71.wmf"/><Relationship Id="rId4" Type="http://schemas.openxmlformats.org/officeDocument/2006/relationships/oleObject" Target="../embeddings/oleObject70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4.bin"/><Relationship Id="rId13" Type="http://schemas.openxmlformats.org/officeDocument/2006/relationships/image" Target="../media/image77.wmf"/><Relationship Id="rId18" Type="http://schemas.openxmlformats.org/officeDocument/2006/relationships/oleObject" Target="../embeddings/oleObject79.bin"/><Relationship Id="rId3" Type="http://schemas.openxmlformats.org/officeDocument/2006/relationships/slide" Target="slide1.xml"/><Relationship Id="rId21" Type="http://schemas.openxmlformats.org/officeDocument/2006/relationships/image" Target="../media/image81.wmf"/><Relationship Id="rId7" Type="http://schemas.openxmlformats.org/officeDocument/2006/relationships/image" Target="../media/image74.wmf"/><Relationship Id="rId12" Type="http://schemas.openxmlformats.org/officeDocument/2006/relationships/oleObject" Target="../embeddings/oleObject76.bin"/><Relationship Id="rId17" Type="http://schemas.openxmlformats.org/officeDocument/2006/relationships/image" Target="../media/image79.wmf"/><Relationship Id="rId25" Type="http://schemas.openxmlformats.org/officeDocument/2006/relationships/image" Target="../media/image8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8.bin"/><Relationship Id="rId20" Type="http://schemas.openxmlformats.org/officeDocument/2006/relationships/oleObject" Target="../embeddings/oleObject80.bin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73.bin"/><Relationship Id="rId11" Type="http://schemas.openxmlformats.org/officeDocument/2006/relationships/image" Target="../media/image76.wmf"/><Relationship Id="rId24" Type="http://schemas.openxmlformats.org/officeDocument/2006/relationships/oleObject" Target="../embeddings/oleObject82.bin"/><Relationship Id="rId5" Type="http://schemas.openxmlformats.org/officeDocument/2006/relationships/image" Target="../media/image73.wmf"/><Relationship Id="rId15" Type="http://schemas.openxmlformats.org/officeDocument/2006/relationships/image" Target="../media/image78.wmf"/><Relationship Id="rId23" Type="http://schemas.openxmlformats.org/officeDocument/2006/relationships/image" Target="../media/image82.wmf"/><Relationship Id="rId10" Type="http://schemas.openxmlformats.org/officeDocument/2006/relationships/oleObject" Target="../embeddings/oleObject75.bin"/><Relationship Id="rId19" Type="http://schemas.openxmlformats.org/officeDocument/2006/relationships/image" Target="../media/image80.wmf"/><Relationship Id="rId4" Type="http://schemas.openxmlformats.org/officeDocument/2006/relationships/oleObject" Target="../embeddings/oleObject72.bin"/><Relationship Id="rId9" Type="http://schemas.openxmlformats.org/officeDocument/2006/relationships/image" Target="../media/image75.wmf"/><Relationship Id="rId14" Type="http://schemas.openxmlformats.org/officeDocument/2006/relationships/oleObject" Target="../embeddings/oleObject77.bin"/><Relationship Id="rId22" Type="http://schemas.openxmlformats.org/officeDocument/2006/relationships/oleObject" Target="../embeddings/oleObject81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5.bin"/><Relationship Id="rId13" Type="http://schemas.openxmlformats.org/officeDocument/2006/relationships/image" Target="../media/image88.wmf"/><Relationship Id="rId18" Type="http://schemas.openxmlformats.org/officeDocument/2006/relationships/oleObject" Target="../embeddings/oleObject90.bin"/><Relationship Id="rId26" Type="http://schemas.openxmlformats.org/officeDocument/2006/relationships/oleObject" Target="../embeddings/oleObject94.bin"/><Relationship Id="rId3" Type="http://schemas.openxmlformats.org/officeDocument/2006/relationships/slide" Target="slide1.xml"/><Relationship Id="rId21" Type="http://schemas.openxmlformats.org/officeDocument/2006/relationships/image" Target="../media/image92.wmf"/><Relationship Id="rId34" Type="http://schemas.openxmlformats.org/officeDocument/2006/relationships/oleObject" Target="../embeddings/oleObject98.bin"/><Relationship Id="rId7" Type="http://schemas.openxmlformats.org/officeDocument/2006/relationships/image" Target="../media/image85.wmf"/><Relationship Id="rId12" Type="http://schemas.openxmlformats.org/officeDocument/2006/relationships/oleObject" Target="../embeddings/oleObject87.bin"/><Relationship Id="rId17" Type="http://schemas.openxmlformats.org/officeDocument/2006/relationships/image" Target="../media/image90.wmf"/><Relationship Id="rId25" Type="http://schemas.openxmlformats.org/officeDocument/2006/relationships/image" Target="../media/image94.wmf"/><Relationship Id="rId33" Type="http://schemas.openxmlformats.org/officeDocument/2006/relationships/image" Target="../media/image9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9.bin"/><Relationship Id="rId20" Type="http://schemas.openxmlformats.org/officeDocument/2006/relationships/oleObject" Target="../embeddings/oleObject91.bin"/><Relationship Id="rId29" Type="http://schemas.openxmlformats.org/officeDocument/2006/relationships/image" Target="../media/image96.wmf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84.bin"/><Relationship Id="rId11" Type="http://schemas.openxmlformats.org/officeDocument/2006/relationships/image" Target="../media/image87.wmf"/><Relationship Id="rId24" Type="http://schemas.openxmlformats.org/officeDocument/2006/relationships/oleObject" Target="../embeddings/oleObject93.bin"/><Relationship Id="rId32" Type="http://schemas.openxmlformats.org/officeDocument/2006/relationships/oleObject" Target="../embeddings/oleObject97.bin"/><Relationship Id="rId37" Type="http://schemas.openxmlformats.org/officeDocument/2006/relationships/image" Target="../media/image100.wmf"/><Relationship Id="rId5" Type="http://schemas.openxmlformats.org/officeDocument/2006/relationships/image" Target="../media/image84.wmf"/><Relationship Id="rId15" Type="http://schemas.openxmlformats.org/officeDocument/2006/relationships/image" Target="../media/image89.wmf"/><Relationship Id="rId23" Type="http://schemas.openxmlformats.org/officeDocument/2006/relationships/image" Target="../media/image93.wmf"/><Relationship Id="rId28" Type="http://schemas.openxmlformats.org/officeDocument/2006/relationships/oleObject" Target="../embeddings/oleObject95.bin"/><Relationship Id="rId36" Type="http://schemas.openxmlformats.org/officeDocument/2006/relationships/oleObject" Target="../embeddings/oleObject99.bin"/><Relationship Id="rId10" Type="http://schemas.openxmlformats.org/officeDocument/2006/relationships/oleObject" Target="../embeddings/oleObject86.bin"/><Relationship Id="rId19" Type="http://schemas.openxmlformats.org/officeDocument/2006/relationships/image" Target="../media/image91.wmf"/><Relationship Id="rId31" Type="http://schemas.openxmlformats.org/officeDocument/2006/relationships/image" Target="../media/image97.wmf"/><Relationship Id="rId4" Type="http://schemas.openxmlformats.org/officeDocument/2006/relationships/oleObject" Target="../embeddings/oleObject83.bin"/><Relationship Id="rId9" Type="http://schemas.openxmlformats.org/officeDocument/2006/relationships/image" Target="../media/image86.wmf"/><Relationship Id="rId14" Type="http://schemas.openxmlformats.org/officeDocument/2006/relationships/oleObject" Target="../embeddings/oleObject88.bin"/><Relationship Id="rId22" Type="http://schemas.openxmlformats.org/officeDocument/2006/relationships/oleObject" Target="../embeddings/oleObject92.bin"/><Relationship Id="rId27" Type="http://schemas.openxmlformats.org/officeDocument/2006/relationships/image" Target="../media/image95.wmf"/><Relationship Id="rId30" Type="http://schemas.openxmlformats.org/officeDocument/2006/relationships/oleObject" Target="../embeddings/oleObject96.bin"/><Relationship Id="rId35" Type="http://schemas.openxmlformats.org/officeDocument/2006/relationships/image" Target="../media/image99.w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2.bin"/><Relationship Id="rId13" Type="http://schemas.openxmlformats.org/officeDocument/2006/relationships/image" Target="../media/image105.wmf"/><Relationship Id="rId18" Type="http://schemas.openxmlformats.org/officeDocument/2006/relationships/oleObject" Target="../embeddings/oleObject107.bin"/><Relationship Id="rId3" Type="http://schemas.openxmlformats.org/officeDocument/2006/relationships/slide" Target="slide1.xml"/><Relationship Id="rId21" Type="http://schemas.openxmlformats.org/officeDocument/2006/relationships/image" Target="../media/image109.wmf"/><Relationship Id="rId7" Type="http://schemas.openxmlformats.org/officeDocument/2006/relationships/image" Target="../media/image102.wmf"/><Relationship Id="rId12" Type="http://schemas.openxmlformats.org/officeDocument/2006/relationships/oleObject" Target="../embeddings/oleObject104.bin"/><Relationship Id="rId17" Type="http://schemas.openxmlformats.org/officeDocument/2006/relationships/image" Target="../media/image107.wmf"/><Relationship Id="rId25" Type="http://schemas.openxmlformats.org/officeDocument/2006/relationships/image" Target="../media/image11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06.bin"/><Relationship Id="rId20" Type="http://schemas.openxmlformats.org/officeDocument/2006/relationships/oleObject" Target="../embeddings/oleObject108.bin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101.bin"/><Relationship Id="rId11" Type="http://schemas.openxmlformats.org/officeDocument/2006/relationships/image" Target="../media/image104.wmf"/><Relationship Id="rId24" Type="http://schemas.openxmlformats.org/officeDocument/2006/relationships/oleObject" Target="../embeddings/oleObject110.bin"/><Relationship Id="rId5" Type="http://schemas.openxmlformats.org/officeDocument/2006/relationships/image" Target="../media/image101.wmf"/><Relationship Id="rId15" Type="http://schemas.openxmlformats.org/officeDocument/2006/relationships/image" Target="../media/image106.wmf"/><Relationship Id="rId23" Type="http://schemas.openxmlformats.org/officeDocument/2006/relationships/image" Target="../media/image110.wmf"/><Relationship Id="rId10" Type="http://schemas.openxmlformats.org/officeDocument/2006/relationships/oleObject" Target="../embeddings/oleObject103.bin"/><Relationship Id="rId19" Type="http://schemas.openxmlformats.org/officeDocument/2006/relationships/image" Target="../media/image108.wmf"/><Relationship Id="rId4" Type="http://schemas.openxmlformats.org/officeDocument/2006/relationships/oleObject" Target="../embeddings/oleObject100.bin"/><Relationship Id="rId9" Type="http://schemas.openxmlformats.org/officeDocument/2006/relationships/image" Target="../media/image103.wmf"/><Relationship Id="rId14" Type="http://schemas.openxmlformats.org/officeDocument/2006/relationships/oleObject" Target="../embeddings/oleObject105.bin"/><Relationship Id="rId22" Type="http://schemas.openxmlformats.org/officeDocument/2006/relationships/oleObject" Target="../embeddings/oleObject109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5.wmf"/><Relationship Id="rId18" Type="http://schemas.openxmlformats.org/officeDocument/2006/relationships/oleObject" Target="../embeddings/oleObject8.bin"/><Relationship Id="rId3" Type="http://schemas.openxmlformats.org/officeDocument/2006/relationships/slide" Target="slide2.xml"/><Relationship Id="rId7" Type="http://schemas.openxmlformats.org/officeDocument/2006/relationships/image" Target="../media/image2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7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7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4.wmf"/><Relationship Id="rId5" Type="http://schemas.openxmlformats.org/officeDocument/2006/relationships/image" Target="../media/image1.wmf"/><Relationship Id="rId15" Type="http://schemas.openxmlformats.org/officeDocument/2006/relationships/image" Target="../media/image6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8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3.wmf"/><Relationship Id="rId14" Type="http://schemas.openxmlformats.org/officeDocument/2006/relationships/oleObject" Target="../embeddings/oleObject6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9.wmf"/><Relationship Id="rId4" Type="http://schemas.openxmlformats.org/officeDocument/2006/relationships/oleObject" Target="../embeddings/oleObject9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84213" y="1628775"/>
            <a:ext cx="7772400" cy="1828800"/>
          </a:xfrm>
        </p:spPr>
        <p:txBody>
          <a:bodyPr/>
          <a:lstStyle/>
          <a:p>
            <a:pPr eaLnBrk="1" hangingPunct="1">
              <a:defRPr/>
            </a:pPr>
            <a:r>
              <a:rPr lang="ru-RU">
                <a:effectLst>
                  <a:outerShdw blurRad="38100" dist="38100" dir="2700000" algn="tl">
                    <a:srgbClr val="C0C0C0"/>
                  </a:outerShdw>
                </a:effectLst>
              </a:rPr>
              <a:t>Показательная функция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371600" y="3695700"/>
            <a:ext cx="6400800" cy="1927225"/>
          </a:xfrm>
        </p:spPr>
        <p:txBody>
          <a:bodyPr/>
          <a:lstStyle/>
          <a:p>
            <a:pPr marL="0" indent="0" algn="ctr" eaLnBrk="1" hangingPunct="1">
              <a:buNone/>
              <a:defRPr/>
            </a:pPr>
            <a:r>
              <a:rPr lang="ru-RU" altLang="ru-RU" dirty="0"/>
              <a:t>Зозулина Любовь Сергеевна,</a:t>
            </a:r>
            <a:br>
              <a:rPr lang="ru-RU" altLang="ru-RU" dirty="0"/>
            </a:br>
            <a:r>
              <a:rPr lang="ru-RU" altLang="ru-RU" dirty="0"/>
              <a:t>учитель математики и информатики,</a:t>
            </a:r>
            <a:br>
              <a:rPr lang="ru-RU" altLang="ru-RU" dirty="0"/>
            </a:br>
            <a:r>
              <a:rPr lang="ru-RU" altLang="ru-RU" dirty="0"/>
              <a:t>МАОУ «Лицей №21»</a:t>
            </a:r>
          </a:p>
          <a:p>
            <a:pPr marL="0" indent="0" algn="ctr" eaLnBrk="1" hangingPunct="1">
              <a:buFontTx/>
              <a:buNone/>
              <a:defRPr/>
            </a:pPr>
            <a:endParaRPr lang="ru-RU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6309320"/>
            <a:ext cx="6624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sym typeface="Symbol"/>
              </a:rPr>
              <a:t> Зозулина Л.С., 2016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Показательные уравнения.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18488" cy="1108075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ru-RU" sz="2800" b="1" i="1" smtClean="0"/>
              <a:t>Методы решения: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sz="2800" smtClean="0"/>
              <a:t>Приведение к виду </a:t>
            </a:r>
            <a:r>
              <a:rPr lang="en-US" sz="2800" b="1" i="1" smtClean="0"/>
              <a:t>a</a:t>
            </a:r>
            <a:r>
              <a:rPr lang="en-US" sz="2800" b="1" i="1" baseline="30000" smtClean="0"/>
              <a:t>f(x)</a:t>
            </a:r>
            <a:r>
              <a:rPr lang="ru-RU" sz="2800" b="1" i="1" smtClean="0"/>
              <a:t> = </a:t>
            </a:r>
            <a:r>
              <a:rPr lang="en-US" sz="2800" b="1" i="1" smtClean="0"/>
              <a:t>a</a:t>
            </a:r>
            <a:r>
              <a:rPr lang="en-US" sz="2800" b="1" i="1" baseline="30000" smtClean="0"/>
              <a:t>g(x)</a:t>
            </a:r>
            <a:r>
              <a:rPr lang="ru-RU" sz="2800" b="1" i="1" smtClean="0"/>
              <a:t>.</a:t>
            </a:r>
            <a:endParaRPr lang="ru-RU" sz="2800" b="1" i="1" baseline="30000" smtClean="0"/>
          </a:p>
        </p:txBody>
      </p:sp>
      <p:sp>
        <p:nvSpPr>
          <p:cNvPr id="3082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  <p:graphicFrame>
        <p:nvGraphicFramePr>
          <p:cNvPr id="20486" name="Object 6"/>
          <p:cNvGraphicFramePr>
            <a:graphicFrameLocks noGrp="1" noChangeAspect="1"/>
          </p:cNvGraphicFramePr>
          <p:nvPr>
            <p:ph sz="half" idx="2"/>
          </p:nvPr>
        </p:nvGraphicFramePr>
        <p:xfrm>
          <a:off x="1042988" y="2708275"/>
          <a:ext cx="3744912" cy="134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Формула" r:id="rId4" imgW="1206360" imgH="469800" progId="Equation.3">
                  <p:embed/>
                </p:oleObj>
              </mc:Choice>
              <mc:Fallback>
                <p:oleObj name="Формула" r:id="rId4" imgW="1206360" imgH="4698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2708275"/>
                        <a:ext cx="3744912" cy="1346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1"/>
          <p:cNvGraphicFramePr>
            <a:graphicFrameLocks noChangeAspect="1"/>
          </p:cNvGraphicFramePr>
          <p:nvPr/>
        </p:nvGraphicFramePr>
        <p:xfrm>
          <a:off x="1395413" y="3933825"/>
          <a:ext cx="3824287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Формула" r:id="rId6" imgW="1231560" imgH="190440" progId="Equation.3">
                  <p:embed/>
                </p:oleObj>
              </mc:Choice>
              <mc:Fallback>
                <p:oleObj name="Формула" r:id="rId6" imgW="1231560" imgH="19044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5413" y="3933825"/>
                        <a:ext cx="3824287" cy="546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2"/>
          <p:cNvGraphicFramePr>
            <a:graphicFrameLocks noChangeAspect="1"/>
          </p:cNvGraphicFramePr>
          <p:nvPr/>
        </p:nvGraphicFramePr>
        <p:xfrm>
          <a:off x="1403350" y="4508500"/>
          <a:ext cx="2325688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Формула" r:id="rId8" imgW="749160" imgH="190440" progId="Equation.3">
                  <p:embed/>
                </p:oleObj>
              </mc:Choice>
              <mc:Fallback>
                <p:oleObj name="Формула" r:id="rId8" imgW="749160" imgH="19044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4508500"/>
                        <a:ext cx="2325688" cy="546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3"/>
          <p:cNvGraphicFramePr>
            <a:graphicFrameLocks noChangeAspect="1"/>
          </p:cNvGraphicFramePr>
          <p:nvPr/>
        </p:nvGraphicFramePr>
        <p:xfrm>
          <a:off x="1476375" y="5084763"/>
          <a:ext cx="1892300" cy="50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Формула" r:id="rId10" imgW="609480" imgH="177480" progId="Equation.3">
                  <p:embed/>
                </p:oleObj>
              </mc:Choice>
              <mc:Fallback>
                <p:oleObj name="Формула" r:id="rId10" imgW="609480" imgH="17748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5084763"/>
                        <a:ext cx="1892300" cy="509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4"/>
          <p:cNvGraphicFramePr>
            <a:graphicFrameLocks noChangeAspect="1"/>
          </p:cNvGraphicFramePr>
          <p:nvPr/>
        </p:nvGraphicFramePr>
        <p:xfrm>
          <a:off x="1476375" y="5589588"/>
          <a:ext cx="1695450" cy="50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Формула" r:id="rId12" imgW="545760" imgH="177480" progId="Equation.3">
                  <p:embed/>
                </p:oleObj>
              </mc:Choice>
              <mc:Fallback>
                <p:oleObj name="Формула" r:id="rId12" imgW="545760" imgH="17748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5589588"/>
                        <a:ext cx="1695450" cy="509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5"/>
          <p:cNvGraphicFramePr>
            <a:graphicFrameLocks noChangeAspect="1"/>
          </p:cNvGraphicFramePr>
          <p:nvPr/>
        </p:nvGraphicFramePr>
        <p:xfrm>
          <a:off x="1547813" y="6092825"/>
          <a:ext cx="1339850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Формула" r:id="rId14" imgW="431640" imgH="177480" progId="Equation.3">
                  <p:embed/>
                </p:oleObj>
              </mc:Choice>
              <mc:Fallback>
                <p:oleObj name="Формула" r:id="rId14" imgW="431640" imgH="17748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6092825"/>
                        <a:ext cx="1339850" cy="509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3059113" y="6092825"/>
            <a:ext cx="25923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/>
              <a:t>Ответ. Х = -2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  <p:bldP spid="5230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Показательные уравнения.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18488" cy="1108075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ru-RU" sz="2800" b="1" i="1" smtClean="0"/>
              <a:t>Методы решения:</a:t>
            </a:r>
          </a:p>
          <a:p>
            <a:pPr marL="609600" indent="-609600" eaLnBrk="1" hangingPunct="1">
              <a:buFontTx/>
              <a:buAutoNum type="arabicPeriod" startAt="2"/>
            </a:pPr>
            <a:r>
              <a:rPr lang="ru-RU" sz="2800" smtClean="0"/>
              <a:t>Вынесение общего множителя</a:t>
            </a:r>
            <a:r>
              <a:rPr lang="ru-RU" sz="2800" b="1" i="1" smtClean="0"/>
              <a:t>.</a:t>
            </a:r>
            <a:endParaRPr lang="ru-RU" sz="2800" b="1" i="1" baseline="30000" smtClean="0"/>
          </a:p>
        </p:txBody>
      </p:sp>
      <p:sp>
        <p:nvSpPr>
          <p:cNvPr id="4107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  <p:graphicFrame>
        <p:nvGraphicFramePr>
          <p:cNvPr id="20486" name="Object 6"/>
          <p:cNvGraphicFramePr>
            <a:graphicFrameLocks noGrp="1" noChangeAspect="1"/>
          </p:cNvGraphicFramePr>
          <p:nvPr>
            <p:ph sz="half" idx="2"/>
          </p:nvPr>
        </p:nvGraphicFramePr>
        <p:xfrm>
          <a:off x="1187450" y="2565400"/>
          <a:ext cx="4960938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Формула" r:id="rId4" imgW="1688760" imgH="203040" progId="Equation.3">
                  <p:embed/>
                </p:oleObj>
              </mc:Choice>
              <mc:Fallback>
                <p:oleObj name="Формула" r:id="rId4" imgW="1688760" imgH="2030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2565400"/>
                        <a:ext cx="4960938" cy="596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1258888" y="6338888"/>
            <a:ext cx="25923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/>
              <a:t>Ответ. Х = </a:t>
            </a:r>
            <a:r>
              <a:rPr lang="en-US" sz="2800"/>
              <a:t>3</a:t>
            </a:r>
            <a:endParaRPr lang="ru-RU" sz="2800"/>
          </a:p>
        </p:txBody>
      </p:sp>
      <p:graphicFrame>
        <p:nvGraphicFramePr>
          <p:cNvPr id="2" name="Object 12"/>
          <p:cNvGraphicFramePr>
            <a:graphicFrameLocks noChangeAspect="1"/>
          </p:cNvGraphicFramePr>
          <p:nvPr/>
        </p:nvGraphicFramePr>
        <p:xfrm>
          <a:off x="1200150" y="3068638"/>
          <a:ext cx="48117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Формула" r:id="rId6" imgW="1638000" imgH="228600" progId="Equation.3">
                  <p:embed/>
                </p:oleObj>
              </mc:Choice>
              <mc:Fallback>
                <p:oleObj name="Формула" r:id="rId6" imgW="1638000" imgH="2286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0150" y="3068638"/>
                        <a:ext cx="4811713" cy="673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3"/>
          <p:cNvGraphicFramePr>
            <a:graphicFrameLocks noChangeAspect="1"/>
          </p:cNvGraphicFramePr>
          <p:nvPr/>
        </p:nvGraphicFramePr>
        <p:xfrm>
          <a:off x="1187450" y="3644900"/>
          <a:ext cx="41783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Формула" r:id="rId8" imgW="1422360" imgH="228600" progId="Equation.3">
                  <p:embed/>
                </p:oleObj>
              </mc:Choice>
              <mc:Fallback>
                <p:oleObj name="Формула" r:id="rId8" imgW="1422360" imgH="2286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3644900"/>
                        <a:ext cx="4178300" cy="673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4"/>
          <p:cNvGraphicFramePr>
            <a:graphicFrameLocks noChangeAspect="1"/>
          </p:cNvGraphicFramePr>
          <p:nvPr/>
        </p:nvGraphicFramePr>
        <p:xfrm>
          <a:off x="1187450" y="4221163"/>
          <a:ext cx="2125663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Формула" r:id="rId10" imgW="723600" imgH="203040" progId="Equation.3">
                  <p:embed/>
                </p:oleObj>
              </mc:Choice>
              <mc:Fallback>
                <p:oleObj name="Формула" r:id="rId10" imgW="723600" imgH="20304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4221163"/>
                        <a:ext cx="2125663" cy="598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5"/>
          <p:cNvGraphicFramePr>
            <a:graphicFrameLocks noChangeAspect="1"/>
          </p:cNvGraphicFramePr>
          <p:nvPr/>
        </p:nvGraphicFramePr>
        <p:xfrm>
          <a:off x="1187450" y="4813300"/>
          <a:ext cx="1528763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Формула" r:id="rId12" imgW="520560" imgH="190440" progId="Equation.3">
                  <p:embed/>
                </p:oleObj>
              </mc:Choice>
              <mc:Fallback>
                <p:oleObj name="Формула" r:id="rId12" imgW="520560" imgH="19044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4813300"/>
                        <a:ext cx="1528763" cy="5603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6"/>
          <p:cNvGraphicFramePr>
            <a:graphicFrameLocks noChangeAspect="1"/>
          </p:cNvGraphicFramePr>
          <p:nvPr/>
        </p:nvGraphicFramePr>
        <p:xfrm>
          <a:off x="1187450" y="5354638"/>
          <a:ext cx="1566863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Формула" r:id="rId14" imgW="533160" imgH="177480" progId="Equation.3">
                  <p:embed/>
                </p:oleObj>
              </mc:Choice>
              <mc:Fallback>
                <p:oleObj name="Формула" r:id="rId14" imgW="533160" imgH="17748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5354638"/>
                        <a:ext cx="1566863" cy="522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7"/>
          <p:cNvGraphicFramePr>
            <a:graphicFrameLocks noChangeAspect="1"/>
          </p:cNvGraphicFramePr>
          <p:nvPr/>
        </p:nvGraphicFramePr>
        <p:xfrm>
          <a:off x="1187450" y="5876925"/>
          <a:ext cx="1008063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" name="Формула" r:id="rId16" imgW="342720" imgH="177480" progId="Equation.3">
                  <p:embed/>
                </p:oleObj>
              </mc:Choice>
              <mc:Fallback>
                <p:oleObj name="Формула" r:id="rId16" imgW="342720" imgH="17748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5876925"/>
                        <a:ext cx="1008063" cy="522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/>
      <p:bldP spid="5230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Показательные уравнения.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18488" cy="1108075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ru-RU" sz="2800" b="1" i="1" smtClean="0"/>
              <a:t>Методы решения:</a:t>
            </a:r>
          </a:p>
          <a:p>
            <a:pPr marL="609600" indent="-609600" eaLnBrk="1" hangingPunct="1">
              <a:buFontTx/>
              <a:buAutoNum type="arabicPeriod" startAt="3"/>
            </a:pPr>
            <a:r>
              <a:rPr lang="ru-RU" sz="2800" smtClean="0"/>
              <a:t>Деление уравнения на </a:t>
            </a:r>
            <a:r>
              <a:rPr lang="en-US" sz="2800" smtClean="0"/>
              <a:t>b</a:t>
            </a:r>
            <a:r>
              <a:rPr lang="en-US" sz="2800" baseline="30000" smtClean="0"/>
              <a:t>x</a:t>
            </a:r>
            <a:r>
              <a:rPr lang="ru-RU" sz="2800" b="1" i="1" smtClean="0"/>
              <a:t>.</a:t>
            </a:r>
            <a:endParaRPr lang="ru-RU" sz="2800" b="1" i="1" baseline="30000" smtClean="0"/>
          </a:p>
        </p:txBody>
      </p:sp>
      <p:sp>
        <p:nvSpPr>
          <p:cNvPr id="5130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  <p:graphicFrame>
        <p:nvGraphicFramePr>
          <p:cNvPr id="20486" name="Object 6"/>
          <p:cNvGraphicFramePr>
            <a:graphicFrameLocks noGrp="1" noChangeAspect="1"/>
          </p:cNvGraphicFramePr>
          <p:nvPr>
            <p:ph sz="half" idx="2"/>
          </p:nvPr>
        </p:nvGraphicFramePr>
        <p:xfrm>
          <a:off x="1187450" y="2565400"/>
          <a:ext cx="1636713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Формула" r:id="rId4" imgW="507960" imgH="203040" progId="Equation.3">
                  <p:embed/>
                </p:oleObj>
              </mc:Choice>
              <mc:Fallback>
                <p:oleObj name="Формула" r:id="rId4" imgW="507960" imgH="2030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2565400"/>
                        <a:ext cx="1636713" cy="654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4572000" y="5949950"/>
            <a:ext cx="25923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/>
              <a:t>Ответ. Х = </a:t>
            </a:r>
            <a:r>
              <a:rPr lang="en-US" sz="2800"/>
              <a:t>0</a:t>
            </a:r>
            <a:endParaRPr lang="ru-RU" sz="2800"/>
          </a:p>
        </p:txBody>
      </p:sp>
      <p:graphicFrame>
        <p:nvGraphicFramePr>
          <p:cNvPr id="2" name="Object 12"/>
          <p:cNvGraphicFramePr>
            <a:graphicFrameLocks noChangeAspect="1"/>
          </p:cNvGraphicFramePr>
          <p:nvPr/>
        </p:nvGraphicFramePr>
        <p:xfrm>
          <a:off x="1042988" y="3068638"/>
          <a:ext cx="1962150" cy="85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Формула" r:id="rId6" imgW="609480" imgH="266400" progId="Equation.3">
                  <p:embed/>
                </p:oleObj>
              </mc:Choice>
              <mc:Fallback>
                <p:oleObj name="Формула" r:id="rId6" imgW="609480" imgH="2664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3068638"/>
                        <a:ext cx="1962150" cy="858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3"/>
          <p:cNvGraphicFramePr>
            <a:graphicFrameLocks noChangeAspect="1"/>
          </p:cNvGraphicFramePr>
          <p:nvPr/>
        </p:nvGraphicFramePr>
        <p:xfrm>
          <a:off x="1187450" y="3854450"/>
          <a:ext cx="1473200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" name="Формула" r:id="rId8" imgW="457200" imgH="203040" progId="Equation.3">
                  <p:embed/>
                </p:oleObj>
              </mc:Choice>
              <mc:Fallback>
                <p:oleObj name="Формула" r:id="rId8" imgW="457200" imgH="20304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3854450"/>
                        <a:ext cx="1473200" cy="654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4"/>
          <p:cNvGraphicFramePr>
            <a:graphicFrameLocks noChangeAspect="1"/>
          </p:cNvGraphicFramePr>
          <p:nvPr/>
        </p:nvGraphicFramePr>
        <p:xfrm>
          <a:off x="1116013" y="4292600"/>
          <a:ext cx="1368425" cy="1368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Формула" r:id="rId10" imgW="419040" imgH="419040" progId="Equation.3">
                  <p:embed/>
                </p:oleObj>
              </mc:Choice>
              <mc:Fallback>
                <p:oleObj name="Формула" r:id="rId10" imgW="419040" imgH="41904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4292600"/>
                        <a:ext cx="1368425" cy="1368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5"/>
          <p:cNvGraphicFramePr>
            <a:graphicFrameLocks noChangeAspect="1"/>
          </p:cNvGraphicFramePr>
          <p:nvPr/>
        </p:nvGraphicFramePr>
        <p:xfrm>
          <a:off x="990600" y="5410200"/>
          <a:ext cx="2268538" cy="1331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Формула" r:id="rId12" imgW="799920" imgH="469800" progId="Equation.3">
                  <p:embed/>
                </p:oleObj>
              </mc:Choice>
              <mc:Fallback>
                <p:oleObj name="Формула" r:id="rId12" imgW="799920" imgH="4698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5410200"/>
                        <a:ext cx="2268538" cy="1331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6"/>
          <p:cNvGraphicFramePr>
            <a:graphicFrameLocks noChangeAspect="1"/>
          </p:cNvGraphicFramePr>
          <p:nvPr/>
        </p:nvGraphicFramePr>
        <p:xfrm>
          <a:off x="3355975" y="5951538"/>
          <a:ext cx="1144588" cy="573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Формула" r:id="rId14" imgW="355320" imgH="177480" progId="Equation.3">
                  <p:embed/>
                </p:oleObj>
              </mc:Choice>
              <mc:Fallback>
                <p:oleObj name="Формула" r:id="rId14" imgW="355320" imgH="17748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5975" y="5951538"/>
                        <a:ext cx="1144588" cy="573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/>
      <p:bldP spid="5230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Показательные уравнения.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18488" cy="1108075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ru-RU" sz="2800" b="1" i="1" smtClean="0"/>
              <a:t>Методы решения:</a:t>
            </a:r>
          </a:p>
          <a:p>
            <a:pPr marL="609600" indent="-609600" eaLnBrk="1" hangingPunct="1">
              <a:buFontTx/>
              <a:buAutoNum type="arabicPeriod" startAt="4"/>
            </a:pPr>
            <a:r>
              <a:rPr lang="ru-RU" sz="2800" smtClean="0"/>
              <a:t>Комбинированные.</a:t>
            </a:r>
            <a:endParaRPr lang="ru-RU" sz="2800" b="1" i="1" baseline="30000" smtClean="0"/>
          </a:p>
        </p:txBody>
      </p:sp>
      <p:sp>
        <p:nvSpPr>
          <p:cNvPr id="6156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  <p:graphicFrame>
        <p:nvGraphicFramePr>
          <p:cNvPr id="20486" name="Object 6"/>
          <p:cNvGraphicFramePr>
            <a:graphicFrameLocks noGrp="1" noChangeAspect="1"/>
          </p:cNvGraphicFramePr>
          <p:nvPr>
            <p:ph sz="half" idx="2"/>
          </p:nvPr>
        </p:nvGraphicFramePr>
        <p:xfrm>
          <a:off x="1042988" y="2492375"/>
          <a:ext cx="5184775" cy="658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Формула" r:id="rId4" imgW="1600200" imgH="203040" progId="Equation.3">
                  <p:embed/>
                </p:oleObj>
              </mc:Choice>
              <mc:Fallback>
                <p:oleObj name="Формула" r:id="rId4" imgW="1600200" imgH="2030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2492375"/>
                        <a:ext cx="5184775" cy="658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1116013" y="5876925"/>
            <a:ext cx="25923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/>
              <a:t>Ответ. Х = </a:t>
            </a:r>
            <a:r>
              <a:rPr lang="en-US" sz="2800"/>
              <a:t>2</a:t>
            </a:r>
            <a:endParaRPr lang="ru-RU" sz="2800"/>
          </a:p>
        </p:txBody>
      </p:sp>
      <p:graphicFrame>
        <p:nvGraphicFramePr>
          <p:cNvPr id="2" name="Object 12"/>
          <p:cNvGraphicFramePr>
            <a:graphicFrameLocks noChangeAspect="1"/>
          </p:cNvGraphicFramePr>
          <p:nvPr/>
        </p:nvGraphicFramePr>
        <p:xfrm>
          <a:off x="1042988" y="3140075"/>
          <a:ext cx="5184775" cy="658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name="Формула" r:id="rId6" imgW="1600200" imgH="203040" progId="Equation.3">
                  <p:embed/>
                </p:oleObj>
              </mc:Choice>
              <mc:Fallback>
                <p:oleObj name="Формула" r:id="rId6" imgW="1600200" imgH="20304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3140075"/>
                        <a:ext cx="5184775" cy="658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3"/>
          <p:cNvGraphicFramePr>
            <a:graphicFrameLocks noChangeAspect="1"/>
          </p:cNvGraphicFramePr>
          <p:nvPr/>
        </p:nvGraphicFramePr>
        <p:xfrm>
          <a:off x="1042988" y="3767138"/>
          <a:ext cx="5513387" cy="741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Формула" r:id="rId8" imgW="1701720" imgH="228600" progId="Equation.3">
                  <p:embed/>
                </p:oleObj>
              </mc:Choice>
              <mc:Fallback>
                <p:oleObj name="Формула" r:id="rId8" imgW="1701720" imgH="2286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3767138"/>
                        <a:ext cx="5513387" cy="741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4"/>
          <p:cNvGraphicFramePr>
            <a:graphicFrameLocks noChangeAspect="1"/>
          </p:cNvGraphicFramePr>
          <p:nvPr/>
        </p:nvGraphicFramePr>
        <p:xfrm>
          <a:off x="1055688" y="4437063"/>
          <a:ext cx="3660775" cy="658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Формула" r:id="rId10" imgW="1130040" imgH="203040" progId="Equation.3">
                  <p:embed/>
                </p:oleObj>
              </mc:Choice>
              <mc:Fallback>
                <p:oleObj name="Формула" r:id="rId10" imgW="1130040" imgH="20304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5688" y="4437063"/>
                        <a:ext cx="3660775" cy="658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5"/>
          <p:cNvGraphicFramePr>
            <a:graphicFrameLocks noChangeAspect="1"/>
          </p:cNvGraphicFramePr>
          <p:nvPr/>
        </p:nvGraphicFramePr>
        <p:xfrm>
          <a:off x="1042988" y="5146675"/>
          <a:ext cx="2179637" cy="658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" name="Формула" r:id="rId12" imgW="672840" imgH="203040" progId="Equation.3">
                  <p:embed/>
                </p:oleObj>
              </mc:Choice>
              <mc:Fallback>
                <p:oleObj name="Формула" r:id="rId12" imgW="672840" imgH="20304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5146675"/>
                        <a:ext cx="2179637" cy="658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6"/>
          <p:cNvGraphicFramePr>
            <a:graphicFrameLocks noChangeAspect="1"/>
          </p:cNvGraphicFramePr>
          <p:nvPr/>
        </p:nvGraphicFramePr>
        <p:xfrm>
          <a:off x="6610350" y="2336800"/>
          <a:ext cx="2138363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9" name="Формула" r:id="rId14" imgW="660240" imgH="469800" progId="Equation.3">
                  <p:embed/>
                </p:oleObj>
              </mc:Choice>
              <mc:Fallback>
                <p:oleObj name="Формула" r:id="rId14" imgW="660240" imgH="4698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10350" y="2336800"/>
                        <a:ext cx="2138363" cy="152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7"/>
          <p:cNvGraphicFramePr>
            <a:graphicFrameLocks noChangeAspect="1"/>
          </p:cNvGraphicFramePr>
          <p:nvPr/>
        </p:nvGraphicFramePr>
        <p:xfrm>
          <a:off x="6796088" y="3932238"/>
          <a:ext cx="1808162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" name="Формула" r:id="rId16" imgW="558720" imgH="177480" progId="Equation.3">
                  <p:embed/>
                </p:oleObj>
              </mc:Choice>
              <mc:Fallback>
                <p:oleObj name="Формула" r:id="rId16" imgW="558720" imgH="17748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96088" y="3932238"/>
                        <a:ext cx="1808162" cy="577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8"/>
          <p:cNvGraphicFramePr>
            <a:graphicFrameLocks noChangeAspect="1"/>
          </p:cNvGraphicFramePr>
          <p:nvPr/>
        </p:nvGraphicFramePr>
        <p:xfrm>
          <a:off x="6867525" y="4579938"/>
          <a:ext cx="1150938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" name="Формула" r:id="rId18" imgW="355320" imgH="177480" progId="Equation.3">
                  <p:embed/>
                </p:oleObj>
              </mc:Choice>
              <mc:Fallback>
                <p:oleObj name="Формула" r:id="rId18" imgW="355320" imgH="17748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67525" y="4579938"/>
                        <a:ext cx="1150938" cy="577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/>
      <p:bldP spid="5230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Показательные уравнения.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18488" cy="1108075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ru-RU" sz="2800" b="1" i="1" smtClean="0"/>
              <a:t>Методы решения:</a:t>
            </a:r>
          </a:p>
          <a:p>
            <a:pPr marL="609600" indent="-609600" eaLnBrk="1" hangingPunct="1">
              <a:buFontTx/>
              <a:buAutoNum type="arabicPeriod" startAt="5"/>
            </a:pPr>
            <a:r>
              <a:rPr lang="ru-RU" sz="2800" smtClean="0"/>
              <a:t>Применение замены </a:t>
            </a:r>
            <a:r>
              <a:rPr lang="ru-RU" sz="2800" b="1" i="1" smtClean="0"/>
              <a:t>а</a:t>
            </a:r>
            <a:r>
              <a:rPr lang="ru-RU" sz="2800" b="1" i="1" baseline="30000" smtClean="0"/>
              <a:t>х</a:t>
            </a:r>
            <a:r>
              <a:rPr lang="ru-RU" sz="2800" b="1" i="1" smtClean="0"/>
              <a:t> = </a:t>
            </a:r>
            <a:r>
              <a:rPr lang="en-US" sz="2800" b="1" i="1" smtClean="0"/>
              <a:t>t</a:t>
            </a:r>
            <a:r>
              <a:rPr lang="ru-RU" sz="2800" b="1" i="1" smtClean="0"/>
              <a:t>.</a:t>
            </a:r>
            <a:endParaRPr lang="ru-RU" sz="2800" b="1" i="1" baseline="30000" smtClean="0"/>
          </a:p>
        </p:txBody>
      </p:sp>
      <p:sp>
        <p:nvSpPr>
          <p:cNvPr id="7179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  <p:graphicFrame>
        <p:nvGraphicFramePr>
          <p:cNvPr id="20486" name="Object 6"/>
          <p:cNvGraphicFramePr>
            <a:graphicFrameLocks noChangeAspect="1"/>
          </p:cNvGraphicFramePr>
          <p:nvPr/>
        </p:nvGraphicFramePr>
        <p:xfrm>
          <a:off x="1423988" y="2565400"/>
          <a:ext cx="2798762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" name="Формула" r:id="rId4" imgW="901440" imgH="203040" progId="Equation.3">
                  <p:embed/>
                </p:oleObj>
              </mc:Choice>
              <mc:Fallback>
                <p:oleObj name="Формула" r:id="rId4" imgW="901440" imgH="2030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3988" y="2565400"/>
                        <a:ext cx="2798762" cy="582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5292725" y="6078538"/>
            <a:ext cx="25923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/>
              <a:t>Ответ. х</a:t>
            </a:r>
            <a:r>
              <a:rPr lang="ru-RU" sz="2800" baseline="-25000"/>
              <a:t>1</a:t>
            </a:r>
            <a:r>
              <a:rPr lang="ru-RU" sz="2800"/>
              <a:t> = 1. </a:t>
            </a:r>
          </a:p>
        </p:txBody>
      </p:sp>
      <p:graphicFrame>
        <p:nvGraphicFramePr>
          <p:cNvPr id="2" name="Object 13"/>
          <p:cNvGraphicFramePr>
            <a:graphicFrameLocks noChangeAspect="1"/>
          </p:cNvGraphicFramePr>
          <p:nvPr/>
        </p:nvGraphicFramePr>
        <p:xfrm>
          <a:off x="1403350" y="3068638"/>
          <a:ext cx="3271838" cy="765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" name="Формула" r:id="rId6" imgW="1054080" imgH="266400" progId="Equation.3">
                  <p:embed/>
                </p:oleObj>
              </mc:Choice>
              <mc:Fallback>
                <p:oleObj name="Формула" r:id="rId6" imgW="1054080" imgH="2664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3068638"/>
                        <a:ext cx="3271838" cy="765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4"/>
          <p:cNvGraphicFramePr>
            <a:graphicFrameLocks noChangeAspect="1"/>
          </p:cNvGraphicFramePr>
          <p:nvPr/>
        </p:nvGraphicFramePr>
        <p:xfrm>
          <a:off x="1449388" y="4292600"/>
          <a:ext cx="2406650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9" name="Формула" r:id="rId8" imgW="774360" imgH="203040" progId="Equation.3">
                  <p:embed/>
                </p:oleObj>
              </mc:Choice>
              <mc:Fallback>
                <p:oleObj name="Формула" r:id="rId8" imgW="774360" imgH="20304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9388" y="4292600"/>
                        <a:ext cx="2406650" cy="582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1331913" y="3789363"/>
            <a:ext cx="3311525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>
              <a:spcBef>
                <a:spcPct val="20000"/>
              </a:spcBef>
            </a:pPr>
            <a:r>
              <a:rPr lang="ru-RU" sz="2800" i="1"/>
              <a:t>Пусть</a:t>
            </a:r>
            <a:r>
              <a:rPr lang="ru-RU" sz="2800"/>
              <a:t> </a:t>
            </a:r>
            <a:r>
              <a:rPr lang="ru-RU" sz="2800" b="1"/>
              <a:t>2</a:t>
            </a:r>
            <a:r>
              <a:rPr lang="ru-RU" sz="2800" b="1" i="1" baseline="30000"/>
              <a:t>х</a:t>
            </a:r>
            <a:r>
              <a:rPr lang="ru-RU" sz="2800" b="1" i="1"/>
              <a:t> = </a:t>
            </a:r>
            <a:r>
              <a:rPr lang="en-US" sz="2800" b="1" i="1"/>
              <a:t>t</a:t>
            </a:r>
            <a:r>
              <a:rPr lang="ru-RU" sz="2800" b="1" i="1"/>
              <a:t>, </a:t>
            </a:r>
            <a:r>
              <a:rPr lang="en-US" sz="2800" b="1" i="1"/>
              <a:t>t&gt;0</a:t>
            </a:r>
            <a:endParaRPr lang="ru-RU" sz="2800" b="1" i="1" baseline="30000"/>
          </a:p>
        </p:txBody>
      </p:sp>
      <p:graphicFrame>
        <p:nvGraphicFramePr>
          <p:cNvPr id="4" name="Object 16"/>
          <p:cNvGraphicFramePr>
            <a:graphicFrameLocks noChangeAspect="1"/>
          </p:cNvGraphicFramePr>
          <p:nvPr/>
        </p:nvGraphicFramePr>
        <p:xfrm>
          <a:off x="1430338" y="4868863"/>
          <a:ext cx="25654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Формула" r:id="rId10" imgW="825480" imgH="215640" progId="Equation.3">
                  <p:embed/>
                </p:oleObj>
              </mc:Choice>
              <mc:Fallback>
                <p:oleObj name="Формула" r:id="rId10" imgW="825480" imgH="21564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0338" y="4868863"/>
                        <a:ext cx="2565400" cy="619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7"/>
          <p:cNvGraphicFramePr>
            <a:graphicFrameLocks noChangeAspect="1"/>
          </p:cNvGraphicFramePr>
          <p:nvPr/>
        </p:nvGraphicFramePr>
        <p:xfrm>
          <a:off x="1260475" y="5445125"/>
          <a:ext cx="1538288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1" name="Формула" r:id="rId12" imgW="495000" imgH="190440" progId="Equation.3">
                  <p:embed/>
                </p:oleObj>
              </mc:Choice>
              <mc:Fallback>
                <p:oleObj name="Формула" r:id="rId12" imgW="495000" imgH="19044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60475" y="5445125"/>
                        <a:ext cx="1538288" cy="546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9"/>
          <p:cNvGraphicFramePr>
            <a:graphicFrameLocks noChangeAspect="1"/>
          </p:cNvGraphicFramePr>
          <p:nvPr/>
        </p:nvGraphicFramePr>
        <p:xfrm>
          <a:off x="3570288" y="5372100"/>
          <a:ext cx="130175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2" name="Формула" r:id="rId14" imgW="419040" imgH="190440" progId="Equation.3">
                  <p:embed/>
                </p:oleObj>
              </mc:Choice>
              <mc:Fallback>
                <p:oleObj name="Формула" r:id="rId14" imgW="419040" imgH="19044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0288" y="5372100"/>
                        <a:ext cx="1301750" cy="546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20"/>
          <p:cNvGraphicFramePr>
            <a:graphicFrameLocks noChangeAspect="1"/>
          </p:cNvGraphicFramePr>
          <p:nvPr/>
        </p:nvGraphicFramePr>
        <p:xfrm>
          <a:off x="3708400" y="6021388"/>
          <a:ext cx="1025525" cy="50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" name="Формула" r:id="rId16" imgW="330120" imgH="177480" progId="Equation.3">
                  <p:embed/>
                </p:oleObj>
              </mc:Choice>
              <mc:Fallback>
                <p:oleObj name="Формула" r:id="rId16" imgW="330120" imgH="17748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6021388"/>
                        <a:ext cx="1025525" cy="509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Box 78"/>
          <p:cNvSpPr txBox="1">
            <a:spLocks noChangeArrowheads="1"/>
          </p:cNvSpPr>
          <p:nvPr/>
        </p:nvSpPr>
        <p:spPr bwMode="auto">
          <a:xfrm>
            <a:off x="1116013" y="6021388"/>
            <a:ext cx="2089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/>
              <a:t>нет корней </a:t>
            </a:r>
          </a:p>
        </p:txBody>
      </p:sp>
      <p:sp>
        <p:nvSpPr>
          <p:cNvPr id="9" name="Text Box 78"/>
          <p:cNvSpPr txBox="1">
            <a:spLocks noChangeArrowheads="1"/>
          </p:cNvSpPr>
          <p:nvPr/>
        </p:nvSpPr>
        <p:spPr bwMode="auto">
          <a:xfrm>
            <a:off x="5651500" y="2205038"/>
            <a:ext cx="324008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000099"/>
                </a:solidFill>
                <a:latin typeface="Verdana" pitchFamily="34" charset="0"/>
              </a:rPr>
              <a:t>№</a:t>
            </a:r>
            <a:r>
              <a:rPr lang="ru-RU" sz="2800">
                <a:solidFill>
                  <a:srgbClr val="000099"/>
                </a:solidFill>
              </a:rPr>
              <a:t>210, 211, 213, 217, 222 (неч)</a:t>
            </a:r>
          </a:p>
        </p:txBody>
      </p:sp>
      <p:sp>
        <p:nvSpPr>
          <p:cNvPr id="53057" name="Text Box 833"/>
          <p:cNvSpPr txBox="1">
            <a:spLocks noChangeArrowheads="1"/>
          </p:cNvSpPr>
          <p:nvPr/>
        </p:nvSpPr>
        <p:spPr bwMode="auto">
          <a:xfrm>
            <a:off x="5507038" y="3429000"/>
            <a:ext cx="363696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FF0066"/>
                </a:solidFill>
                <a:latin typeface="Tahoma" pitchFamily="34" charset="0"/>
              </a:rPr>
              <a:t>ДЗ:</a:t>
            </a:r>
            <a:r>
              <a:rPr lang="en-US" sz="2800">
                <a:solidFill>
                  <a:srgbClr val="FF0066"/>
                </a:solidFill>
                <a:latin typeface="Tahoma" pitchFamily="34" charset="0"/>
              </a:rPr>
              <a:t>§</a:t>
            </a:r>
            <a:r>
              <a:rPr lang="ru-RU" sz="2800">
                <a:solidFill>
                  <a:srgbClr val="FF0066"/>
                </a:solidFill>
                <a:latin typeface="Tahoma" pitchFamily="34" charset="0"/>
              </a:rPr>
              <a:t>1</a:t>
            </a:r>
            <a:r>
              <a:rPr lang="ru-RU" sz="2800">
                <a:solidFill>
                  <a:srgbClr val="FF0066"/>
                </a:solidFill>
              </a:rPr>
              <a:t>2</a:t>
            </a:r>
            <a:r>
              <a:rPr lang="ru-RU" sz="2800">
                <a:solidFill>
                  <a:srgbClr val="FF0066"/>
                </a:solidFill>
                <a:latin typeface="Tahoma" pitchFamily="34" charset="0"/>
              </a:rPr>
              <a:t>, №</a:t>
            </a:r>
            <a:r>
              <a:rPr lang="ru-RU" sz="2800">
                <a:solidFill>
                  <a:srgbClr val="FF0066"/>
                </a:solidFill>
              </a:rPr>
              <a:t>210</a:t>
            </a:r>
            <a:r>
              <a:rPr lang="ru-RU" sz="2800">
                <a:solidFill>
                  <a:srgbClr val="FF0066"/>
                </a:solidFill>
                <a:latin typeface="Tahoma" pitchFamily="34" charset="0"/>
              </a:rPr>
              <a:t>, </a:t>
            </a:r>
            <a:r>
              <a:rPr lang="ru-RU" sz="2800">
                <a:solidFill>
                  <a:srgbClr val="FF0066"/>
                </a:solidFill>
              </a:rPr>
              <a:t>211</a:t>
            </a:r>
            <a:r>
              <a:rPr lang="ru-RU" sz="2800">
                <a:solidFill>
                  <a:srgbClr val="FF0066"/>
                </a:solidFill>
                <a:latin typeface="Tahoma" pitchFamily="34" charset="0"/>
              </a:rPr>
              <a:t>, </a:t>
            </a:r>
            <a:r>
              <a:rPr lang="ru-RU" sz="2800">
                <a:solidFill>
                  <a:srgbClr val="FF0066"/>
                </a:solidFill>
              </a:rPr>
              <a:t/>
            </a:r>
            <a:br>
              <a:rPr lang="ru-RU" sz="2800">
                <a:solidFill>
                  <a:srgbClr val="FF0066"/>
                </a:solidFill>
              </a:rPr>
            </a:br>
            <a:r>
              <a:rPr lang="ru-RU" sz="2800">
                <a:solidFill>
                  <a:srgbClr val="FF0066"/>
                </a:solidFill>
              </a:rPr>
              <a:t>213</a:t>
            </a:r>
            <a:r>
              <a:rPr lang="ru-RU" sz="2800">
                <a:solidFill>
                  <a:srgbClr val="FF0066"/>
                </a:solidFill>
                <a:latin typeface="Tahoma" pitchFamily="34" charset="0"/>
              </a:rPr>
              <a:t>, </a:t>
            </a:r>
            <a:r>
              <a:rPr lang="ru-RU" sz="2800">
                <a:solidFill>
                  <a:srgbClr val="FF0066"/>
                </a:solidFill>
              </a:rPr>
              <a:t>217, 222 (чёт)</a:t>
            </a:r>
            <a:endParaRPr lang="en-US" sz="280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3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/>
      <p:bldP spid="52302" grpId="0"/>
      <p:bldP spid="29711" grpId="0" build="p"/>
      <p:bldP spid="8" grpId="0"/>
      <p:bldP spid="9" grpId="0"/>
      <p:bldP spid="5305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Показательные неравенства.</a:t>
            </a:r>
          </a:p>
        </p:txBody>
      </p:sp>
      <p:sp>
        <p:nvSpPr>
          <p:cNvPr id="20483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  <p:sp>
        <p:nvSpPr>
          <p:cNvPr id="18" name="Rectangle 11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0061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b="1" i="1" smtClean="0"/>
              <a:t>Определение</a:t>
            </a:r>
            <a:r>
              <a:rPr lang="ru-RU" smtClean="0"/>
              <a:t>. Неравенства вида </a:t>
            </a:r>
            <a:r>
              <a:rPr lang="en-US" b="1" i="1" smtClean="0">
                <a:solidFill>
                  <a:srgbClr val="FF0066"/>
                </a:solidFill>
              </a:rPr>
              <a:t>a</a:t>
            </a:r>
            <a:r>
              <a:rPr lang="en-US" b="1" i="1" baseline="30000" smtClean="0">
                <a:solidFill>
                  <a:srgbClr val="FF0066"/>
                </a:solidFill>
              </a:rPr>
              <a:t>x</a:t>
            </a:r>
            <a:r>
              <a:rPr lang="ru-RU" b="1" i="1" smtClean="0">
                <a:solidFill>
                  <a:srgbClr val="FF0066"/>
                </a:solidFill>
              </a:rPr>
              <a:t> </a:t>
            </a:r>
            <a:r>
              <a:rPr lang="en-US" b="1" i="1" smtClean="0">
                <a:solidFill>
                  <a:srgbClr val="FF0066"/>
                </a:solidFill>
              </a:rPr>
              <a:t>&gt;</a:t>
            </a:r>
            <a:r>
              <a:rPr lang="ru-RU" b="1" i="1" smtClean="0">
                <a:solidFill>
                  <a:srgbClr val="FF0066"/>
                </a:solidFill>
              </a:rPr>
              <a:t> </a:t>
            </a:r>
            <a:r>
              <a:rPr lang="en-US" b="1" i="1" smtClean="0">
                <a:solidFill>
                  <a:srgbClr val="FF0066"/>
                </a:solidFill>
              </a:rPr>
              <a:t>b </a:t>
            </a:r>
            <a:r>
              <a:rPr lang="ru-RU" smtClean="0"/>
              <a:t>или</a:t>
            </a:r>
            <a:r>
              <a:rPr lang="ru-RU" b="1" i="1" smtClean="0">
                <a:solidFill>
                  <a:srgbClr val="FF0066"/>
                </a:solidFill>
              </a:rPr>
              <a:t> </a:t>
            </a:r>
            <a:r>
              <a:rPr lang="en-US" b="1" i="1" smtClean="0">
                <a:solidFill>
                  <a:srgbClr val="FF0066"/>
                </a:solidFill>
              </a:rPr>
              <a:t>a</a:t>
            </a:r>
            <a:r>
              <a:rPr lang="en-US" b="1" i="1" baseline="30000" smtClean="0">
                <a:solidFill>
                  <a:srgbClr val="FF0066"/>
                </a:solidFill>
              </a:rPr>
              <a:t>x</a:t>
            </a:r>
            <a:r>
              <a:rPr lang="ru-RU" b="1" i="1" smtClean="0">
                <a:solidFill>
                  <a:srgbClr val="FF0066"/>
                </a:solidFill>
              </a:rPr>
              <a:t> </a:t>
            </a:r>
            <a:r>
              <a:rPr lang="en-US" b="1" i="1" smtClean="0">
                <a:solidFill>
                  <a:srgbClr val="FF0066"/>
                </a:solidFill>
              </a:rPr>
              <a:t>&lt;</a:t>
            </a:r>
            <a:r>
              <a:rPr lang="ru-RU" b="1" i="1" smtClean="0">
                <a:solidFill>
                  <a:srgbClr val="FF0066"/>
                </a:solidFill>
              </a:rPr>
              <a:t> </a:t>
            </a:r>
            <a:r>
              <a:rPr lang="en-US" b="1" i="1" smtClean="0">
                <a:solidFill>
                  <a:srgbClr val="FF0066"/>
                </a:solidFill>
              </a:rPr>
              <a:t>b </a:t>
            </a:r>
            <a:r>
              <a:rPr lang="ru-RU" smtClean="0"/>
              <a:t>, где </a:t>
            </a:r>
            <a:r>
              <a:rPr lang="en-US" b="1" i="1" smtClean="0">
                <a:solidFill>
                  <a:srgbClr val="FF0066"/>
                </a:solidFill>
              </a:rPr>
              <a:t>a&gt;0, a </a:t>
            </a:r>
            <a:r>
              <a:rPr lang="en-US" b="1" i="1" smtClean="0">
                <a:solidFill>
                  <a:srgbClr val="FF0066"/>
                </a:solidFill>
                <a:sym typeface="Symbol" pitchFamily="18" charset="2"/>
              </a:rPr>
              <a:t>1,</a:t>
            </a:r>
            <a:r>
              <a:rPr lang="ru-RU" smtClean="0">
                <a:solidFill>
                  <a:srgbClr val="FF0066"/>
                </a:solidFill>
                <a:sym typeface="Symbol" pitchFamily="18" charset="2"/>
              </a:rPr>
              <a:t> </a:t>
            </a:r>
            <a:r>
              <a:rPr lang="ru-RU" smtClean="0">
                <a:sym typeface="Symbol" pitchFamily="18" charset="2"/>
              </a:rPr>
              <a:t>называется </a:t>
            </a:r>
            <a:r>
              <a:rPr lang="ru-RU" b="1" i="1" smtClean="0">
                <a:solidFill>
                  <a:srgbClr val="FF0066"/>
                </a:solidFill>
                <a:sym typeface="Symbol" pitchFamily="18" charset="2"/>
              </a:rPr>
              <a:t>показательным</a:t>
            </a:r>
            <a:r>
              <a:rPr lang="ru-RU" b="1" i="1" smtClean="0">
                <a:solidFill>
                  <a:srgbClr val="FF33CC"/>
                </a:solidFill>
                <a:sym typeface="Symbol" pitchFamily="18" charset="2"/>
              </a:rPr>
              <a:t> </a:t>
            </a:r>
            <a:r>
              <a:rPr lang="ru-RU" smtClean="0">
                <a:sym typeface="Symbol" pitchFamily="18" charset="2"/>
              </a:rPr>
              <a:t> неравенством.</a:t>
            </a:r>
          </a:p>
          <a:p>
            <a:pPr eaLnBrk="1" hangingPunct="1">
              <a:buFontTx/>
              <a:buNone/>
            </a:pPr>
            <a:r>
              <a:rPr lang="ru-RU" smtClean="0">
                <a:sym typeface="Symbol" pitchFamily="18" charset="2"/>
              </a:rPr>
              <a:t>Если неравенство имеет вид </a:t>
            </a:r>
            <a:r>
              <a:rPr lang="en-US" b="1" i="1" smtClean="0">
                <a:solidFill>
                  <a:srgbClr val="FF0066"/>
                </a:solidFill>
              </a:rPr>
              <a:t>a</a:t>
            </a:r>
            <a:r>
              <a:rPr lang="en-US" b="1" i="1" baseline="30000" smtClean="0">
                <a:solidFill>
                  <a:srgbClr val="FF0066"/>
                </a:solidFill>
              </a:rPr>
              <a:t>f(x)</a:t>
            </a:r>
            <a:r>
              <a:rPr lang="ru-RU" b="1" i="1" smtClean="0">
                <a:solidFill>
                  <a:srgbClr val="FF0066"/>
                </a:solidFill>
              </a:rPr>
              <a:t> </a:t>
            </a:r>
            <a:r>
              <a:rPr lang="en-US" b="1" i="1" smtClean="0">
                <a:solidFill>
                  <a:srgbClr val="FF0066"/>
                </a:solidFill>
              </a:rPr>
              <a:t>&gt;</a:t>
            </a:r>
            <a:r>
              <a:rPr lang="ru-RU" b="1" i="1" smtClean="0">
                <a:solidFill>
                  <a:srgbClr val="FF0066"/>
                </a:solidFill>
              </a:rPr>
              <a:t> </a:t>
            </a:r>
            <a:r>
              <a:rPr lang="en-US" b="1" i="1" smtClean="0">
                <a:solidFill>
                  <a:srgbClr val="FF0066"/>
                </a:solidFill>
              </a:rPr>
              <a:t>a</a:t>
            </a:r>
            <a:r>
              <a:rPr lang="en-US" b="1" i="1" baseline="30000" smtClean="0">
                <a:solidFill>
                  <a:srgbClr val="FF0066"/>
                </a:solidFill>
              </a:rPr>
              <a:t>g(x)</a:t>
            </a:r>
            <a:r>
              <a:rPr lang="en-US" b="1" i="1" smtClean="0">
                <a:solidFill>
                  <a:srgbClr val="FF0066"/>
                </a:solidFill>
              </a:rPr>
              <a:t> </a:t>
            </a:r>
            <a:r>
              <a:rPr lang="en-US" b="1" i="1" smtClean="0">
                <a:solidFill>
                  <a:srgbClr val="3366FF"/>
                </a:solidFill>
              </a:rPr>
              <a:t>(a</a:t>
            </a:r>
            <a:r>
              <a:rPr lang="en-US" b="1" i="1" baseline="30000" smtClean="0">
                <a:solidFill>
                  <a:srgbClr val="3366FF"/>
                </a:solidFill>
              </a:rPr>
              <a:t>f(x)</a:t>
            </a:r>
            <a:r>
              <a:rPr lang="ru-RU" b="1" i="1" smtClean="0">
                <a:solidFill>
                  <a:srgbClr val="3366FF"/>
                </a:solidFill>
              </a:rPr>
              <a:t> </a:t>
            </a:r>
            <a:r>
              <a:rPr lang="en-US" b="1" i="1" smtClean="0">
                <a:solidFill>
                  <a:srgbClr val="3366FF"/>
                </a:solidFill>
              </a:rPr>
              <a:t>&lt;</a:t>
            </a:r>
            <a:r>
              <a:rPr lang="ru-RU" b="1" i="1" smtClean="0">
                <a:solidFill>
                  <a:srgbClr val="3366FF"/>
                </a:solidFill>
              </a:rPr>
              <a:t> </a:t>
            </a:r>
            <a:r>
              <a:rPr lang="en-US" b="1" i="1" smtClean="0">
                <a:solidFill>
                  <a:srgbClr val="3366FF"/>
                </a:solidFill>
              </a:rPr>
              <a:t>a</a:t>
            </a:r>
            <a:r>
              <a:rPr lang="en-US" b="1" i="1" baseline="30000" smtClean="0">
                <a:solidFill>
                  <a:srgbClr val="3366FF"/>
                </a:solidFill>
              </a:rPr>
              <a:t>g(x)</a:t>
            </a:r>
            <a:r>
              <a:rPr lang="en-US" b="1" i="1" smtClean="0">
                <a:solidFill>
                  <a:srgbClr val="3366FF"/>
                </a:solidFill>
              </a:rPr>
              <a:t> )</a:t>
            </a:r>
            <a:r>
              <a:rPr lang="ru-RU" smtClean="0"/>
              <a:t>, где</a:t>
            </a:r>
            <a:r>
              <a:rPr lang="ru-RU" b="1" i="1" smtClean="0"/>
              <a:t> </a:t>
            </a:r>
            <a:r>
              <a:rPr lang="en-US" b="1" i="1" smtClean="0">
                <a:solidFill>
                  <a:srgbClr val="FF0066"/>
                </a:solidFill>
              </a:rPr>
              <a:t>a&gt;0, a </a:t>
            </a:r>
            <a:r>
              <a:rPr lang="en-US" b="1" i="1" smtClean="0">
                <a:solidFill>
                  <a:srgbClr val="FF0066"/>
                </a:solidFill>
                <a:sym typeface="Symbol" pitchFamily="18" charset="2"/>
              </a:rPr>
              <a:t>1</a:t>
            </a:r>
            <a:r>
              <a:rPr lang="ru-RU" smtClean="0">
                <a:sym typeface="Symbol" pitchFamily="18" charset="2"/>
              </a:rPr>
              <a:t>, то</a:t>
            </a:r>
            <a:endParaRPr lang="en-US" smtClean="0">
              <a:sym typeface="Symbol" pitchFamily="18" charset="2"/>
            </a:endParaRPr>
          </a:p>
          <a:p>
            <a:pPr eaLnBrk="1" hangingPunct="1"/>
            <a:r>
              <a:rPr lang="ru-RU" smtClean="0">
                <a:sym typeface="Symbol" pitchFamily="18" charset="2"/>
              </a:rPr>
              <a:t>если </a:t>
            </a:r>
            <a:r>
              <a:rPr lang="en-US" b="1" i="1" smtClean="0">
                <a:solidFill>
                  <a:srgbClr val="FF0066"/>
                </a:solidFill>
              </a:rPr>
              <a:t>a&gt;</a:t>
            </a:r>
            <a:r>
              <a:rPr lang="ru-RU" b="1" i="1" smtClean="0">
                <a:solidFill>
                  <a:srgbClr val="FF0066"/>
                </a:solidFill>
              </a:rPr>
              <a:t>1, </a:t>
            </a:r>
            <a:r>
              <a:rPr lang="ru-RU" smtClean="0"/>
              <a:t>функция </a:t>
            </a:r>
            <a:r>
              <a:rPr lang="ru-RU" i="1" smtClean="0"/>
              <a:t>у=а</a:t>
            </a:r>
            <a:r>
              <a:rPr lang="ru-RU" i="1" baseline="30000" smtClean="0"/>
              <a:t>х</a:t>
            </a:r>
            <a:r>
              <a:rPr lang="ru-RU" smtClean="0"/>
              <a:t> </a:t>
            </a:r>
            <a:r>
              <a:rPr lang="ru-RU" b="1" i="1" smtClean="0"/>
              <a:t>возрастает</a:t>
            </a:r>
            <a:r>
              <a:rPr lang="ru-RU" smtClean="0"/>
              <a:t>, и </a:t>
            </a:r>
            <a:r>
              <a:rPr lang="en-US" b="1" i="1" smtClean="0">
                <a:solidFill>
                  <a:srgbClr val="FF0066"/>
                </a:solidFill>
              </a:rPr>
              <a:t>f(x)</a:t>
            </a:r>
            <a:r>
              <a:rPr lang="ru-RU" b="1" i="1" smtClean="0">
                <a:solidFill>
                  <a:srgbClr val="FF0066"/>
                </a:solidFill>
              </a:rPr>
              <a:t> </a:t>
            </a:r>
            <a:r>
              <a:rPr lang="en-US" b="1" i="1" smtClean="0">
                <a:solidFill>
                  <a:srgbClr val="FF0066"/>
                </a:solidFill>
              </a:rPr>
              <a:t>&gt;</a:t>
            </a:r>
            <a:r>
              <a:rPr lang="ru-RU" b="1" i="1" smtClean="0">
                <a:solidFill>
                  <a:srgbClr val="FF0066"/>
                </a:solidFill>
              </a:rPr>
              <a:t> </a:t>
            </a:r>
            <a:r>
              <a:rPr lang="en-US" b="1" i="1" smtClean="0">
                <a:solidFill>
                  <a:srgbClr val="FF0066"/>
                </a:solidFill>
              </a:rPr>
              <a:t>g(x) </a:t>
            </a:r>
            <a:r>
              <a:rPr lang="en-US" b="1" i="1" smtClean="0">
                <a:solidFill>
                  <a:srgbClr val="3366FF"/>
                </a:solidFill>
              </a:rPr>
              <a:t>(f(x)</a:t>
            </a:r>
            <a:r>
              <a:rPr lang="ru-RU" b="1" i="1" smtClean="0">
                <a:solidFill>
                  <a:srgbClr val="3366FF"/>
                </a:solidFill>
              </a:rPr>
              <a:t> </a:t>
            </a:r>
            <a:r>
              <a:rPr lang="en-US" b="1" i="1" smtClean="0">
                <a:solidFill>
                  <a:srgbClr val="3366FF"/>
                </a:solidFill>
              </a:rPr>
              <a:t>&lt;</a:t>
            </a:r>
            <a:r>
              <a:rPr lang="ru-RU" b="1" i="1" smtClean="0">
                <a:solidFill>
                  <a:srgbClr val="3366FF"/>
                </a:solidFill>
              </a:rPr>
              <a:t> </a:t>
            </a:r>
            <a:r>
              <a:rPr lang="en-US" b="1" i="1" smtClean="0">
                <a:solidFill>
                  <a:srgbClr val="3366FF"/>
                </a:solidFill>
              </a:rPr>
              <a:t>g(x))</a:t>
            </a:r>
            <a:r>
              <a:rPr lang="ru-RU" b="1" i="1" smtClean="0"/>
              <a:t>.</a:t>
            </a:r>
            <a:endParaRPr lang="en-US" b="1" i="1" smtClean="0"/>
          </a:p>
          <a:p>
            <a:pPr eaLnBrk="1" hangingPunct="1"/>
            <a:r>
              <a:rPr lang="ru-RU" smtClean="0">
                <a:sym typeface="Symbol" pitchFamily="18" charset="2"/>
              </a:rPr>
              <a:t>Если</a:t>
            </a:r>
            <a:r>
              <a:rPr lang="en-US" smtClean="0">
                <a:sym typeface="Symbol" pitchFamily="18" charset="2"/>
              </a:rPr>
              <a:t> </a:t>
            </a:r>
            <a:r>
              <a:rPr lang="en-US" b="1" i="1" smtClean="0">
                <a:solidFill>
                  <a:srgbClr val="FF0066"/>
                </a:solidFill>
                <a:sym typeface="Symbol" pitchFamily="18" charset="2"/>
              </a:rPr>
              <a:t>0&lt;</a:t>
            </a:r>
            <a:r>
              <a:rPr lang="ru-RU" b="1" i="1" smtClean="0">
                <a:solidFill>
                  <a:srgbClr val="FF0066"/>
                </a:solidFill>
                <a:sym typeface="Symbol" pitchFamily="18" charset="2"/>
              </a:rPr>
              <a:t> </a:t>
            </a:r>
            <a:r>
              <a:rPr lang="en-US" b="1" i="1" smtClean="0">
                <a:solidFill>
                  <a:srgbClr val="FF0066"/>
                </a:solidFill>
              </a:rPr>
              <a:t>a&lt;</a:t>
            </a:r>
            <a:r>
              <a:rPr lang="ru-RU" b="1" i="1" smtClean="0">
                <a:solidFill>
                  <a:srgbClr val="FF0066"/>
                </a:solidFill>
              </a:rPr>
              <a:t>1, </a:t>
            </a:r>
            <a:r>
              <a:rPr lang="ru-RU" smtClean="0"/>
              <a:t>функция </a:t>
            </a:r>
            <a:r>
              <a:rPr lang="ru-RU" i="1" smtClean="0"/>
              <a:t>у=а</a:t>
            </a:r>
            <a:r>
              <a:rPr lang="ru-RU" i="1" baseline="30000" smtClean="0"/>
              <a:t>х</a:t>
            </a:r>
            <a:r>
              <a:rPr lang="ru-RU" smtClean="0"/>
              <a:t> </a:t>
            </a:r>
            <a:r>
              <a:rPr lang="ru-RU" b="1" i="1" smtClean="0"/>
              <a:t> убывает</a:t>
            </a:r>
            <a:r>
              <a:rPr lang="ru-RU" smtClean="0"/>
              <a:t>, и </a:t>
            </a:r>
            <a:r>
              <a:rPr lang="en-US" b="1" i="1" smtClean="0">
                <a:solidFill>
                  <a:srgbClr val="FF0066"/>
                </a:solidFill>
              </a:rPr>
              <a:t>f(x)</a:t>
            </a:r>
            <a:r>
              <a:rPr lang="ru-RU" b="1" i="1" smtClean="0">
                <a:solidFill>
                  <a:srgbClr val="FF0066"/>
                </a:solidFill>
              </a:rPr>
              <a:t> </a:t>
            </a:r>
            <a:r>
              <a:rPr lang="en-US" b="1" i="1" smtClean="0">
                <a:solidFill>
                  <a:srgbClr val="FF0066"/>
                </a:solidFill>
              </a:rPr>
              <a:t>&lt;</a:t>
            </a:r>
            <a:r>
              <a:rPr lang="ru-RU" b="1" i="1" smtClean="0">
                <a:solidFill>
                  <a:srgbClr val="FF0066"/>
                </a:solidFill>
              </a:rPr>
              <a:t> </a:t>
            </a:r>
            <a:r>
              <a:rPr lang="en-US" b="1" i="1" smtClean="0">
                <a:solidFill>
                  <a:srgbClr val="FF0066"/>
                </a:solidFill>
              </a:rPr>
              <a:t>g(x) </a:t>
            </a:r>
            <a:r>
              <a:rPr lang="en-US" b="1" i="1" smtClean="0">
                <a:solidFill>
                  <a:srgbClr val="3366FF"/>
                </a:solidFill>
              </a:rPr>
              <a:t>(f(x)</a:t>
            </a:r>
            <a:r>
              <a:rPr lang="ru-RU" b="1" i="1" smtClean="0">
                <a:solidFill>
                  <a:srgbClr val="3366FF"/>
                </a:solidFill>
              </a:rPr>
              <a:t> </a:t>
            </a:r>
            <a:r>
              <a:rPr lang="en-US" b="1" i="1" smtClean="0">
                <a:solidFill>
                  <a:srgbClr val="3366FF"/>
                </a:solidFill>
              </a:rPr>
              <a:t>&gt;</a:t>
            </a:r>
            <a:r>
              <a:rPr lang="ru-RU" b="1" i="1" smtClean="0">
                <a:solidFill>
                  <a:srgbClr val="3366FF"/>
                </a:solidFill>
              </a:rPr>
              <a:t> </a:t>
            </a:r>
            <a:r>
              <a:rPr lang="en-US" b="1" i="1" smtClean="0">
                <a:solidFill>
                  <a:srgbClr val="3366FF"/>
                </a:solidFill>
              </a:rPr>
              <a:t>g(x))</a:t>
            </a:r>
            <a:r>
              <a:rPr lang="ru-RU" b="1" i="1" smtClean="0"/>
              <a:t>.</a:t>
            </a:r>
            <a:endParaRPr lang="ru-RU" b="1" i="1" smtClean="0">
              <a:solidFill>
                <a:srgbClr val="FF33CC"/>
              </a:solidFill>
            </a:endParaRPr>
          </a:p>
          <a:p>
            <a:pPr eaLnBrk="1" hangingPunct="1"/>
            <a:endParaRPr lang="ru-RU" b="1" i="1" smtClean="0">
              <a:solidFill>
                <a:srgbClr val="FF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Показательные неравенства.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18488" cy="1108075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ru-RU" sz="2800" b="1" i="1" smtClean="0"/>
              <a:t>Методы решения: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sz="2800" smtClean="0"/>
              <a:t>Приведение к виду </a:t>
            </a:r>
            <a:r>
              <a:rPr lang="en-US" sz="2800" b="1" i="1" smtClean="0"/>
              <a:t>a</a:t>
            </a:r>
            <a:r>
              <a:rPr lang="en-US" sz="2800" b="1" i="1" baseline="30000" smtClean="0"/>
              <a:t>f(x)</a:t>
            </a:r>
            <a:r>
              <a:rPr lang="ru-RU" sz="2800" b="1" i="1" smtClean="0"/>
              <a:t> </a:t>
            </a:r>
            <a:r>
              <a:rPr lang="en-US" sz="2800" b="1" i="1" smtClean="0"/>
              <a:t>&gt;</a:t>
            </a:r>
            <a:r>
              <a:rPr lang="ru-RU" sz="2800" b="1" i="1" smtClean="0"/>
              <a:t> </a:t>
            </a:r>
            <a:r>
              <a:rPr lang="en-US" sz="2800" b="1" i="1" smtClean="0"/>
              <a:t>a</a:t>
            </a:r>
            <a:r>
              <a:rPr lang="en-US" sz="2800" b="1" i="1" baseline="30000" smtClean="0"/>
              <a:t>g(x)</a:t>
            </a:r>
            <a:r>
              <a:rPr lang="ru-RU" sz="2800" b="1" i="1" smtClean="0"/>
              <a:t>.</a:t>
            </a:r>
            <a:endParaRPr lang="ru-RU" sz="2800" b="1" i="1" baseline="30000" smtClean="0"/>
          </a:p>
        </p:txBody>
      </p:sp>
      <p:sp>
        <p:nvSpPr>
          <p:cNvPr id="8203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  <p:graphicFrame>
        <p:nvGraphicFramePr>
          <p:cNvPr id="20486" name="Object 6"/>
          <p:cNvGraphicFramePr>
            <a:graphicFrameLocks noGrp="1" noChangeAspect="1"/>
          </p:cNvGraphicFramePr>
          <p:nvPr>
            <p:ph sz="half" idx="2"/>
          </p:nvPr>
        </p:nvGraphicFramePr>
        <p:xfrm>
          <a:off x="1042988" y="2708275"/>
          <a:ext cx="3744912" cy="134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" name="Формула" r:id="rId4" imgW="1206360" imgH="469800" progId="Equation.3">
                  <p:embed/>
                </p:oleObj>
              </mc:Choice>
              <mc:Fallback>
                <p:oleObj name="Формула" r:id="rId4" imgW="1206360" imgH="4698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2708275"/>
                        <a:ext cx="3744912" cy="1346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1"/>
          <p:cNvGraphicFramePr>
            <a:graphicFrameLocks noChangeAspect="1"/>
          </p:cNvGraphicFramePr>
          <p:nvPr/>
        </p:nvGraphicFramePr>
        <p:xfrm>
          <a:off x="1060450" y="3933825"/>
          <a:ext cx="4494213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" name="Формула" r:id="rId6" imgW="1447560" imgH="190440" progId="Equation.3">
                  <p:embed/>
                </p:oleObj>
              </mc:Choice>
              <mc:Fallback>
                <p:oleObj name="Формула" r:id="rId6" imgW="1447560" imgH="19044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0450" y="3933825"/>
                        <a:ext cx="4494213" cy="546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2"/>
          <p:cNvGraphicFramePr>
            <a:graphicFrameLocks noChangeAspect="1"/>
          </p:cNvGraphicFramePr>
          <p:nvPr/>
        </p:nvGraphicFramePr>
        <p:xfrm>
          <a:off x="1325563" y="4508500"/>
          <a:ext cx="248285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3" name="Формула" r:id="rId8" imgW="799920" imgH="190440" progId="Equation.3">
                  <p:embed/>
                </p:oleObj>
              </mc:Choice>
              <mc:Fallback>
                <p:oleObj name="Формула" r:id="rId8" imgW="799920" imgH="19044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5563" y="4508500"/>
                        <a:ext cx="2482850" cy="546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3"/>
          <p:cNvGraphicFramePr>
            <a:graphicFrameLocks noChangeAspect="1"/>
          </p:cNvGraphicFramePr>
          <p:nvPr/>
        </p:nvGraphicFramePr>
        <p:xfrm>
          <a:off x="6053138" y="2638425"/>
          <a:ext cx="2166937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4" name="Формула" r:id="rId10" imgW="698400" imgH="177480" progId="Equation.3">
                  <p:embed/>
                </p:oleObj>
              </mc:Choice>
              <mc:Fallback>
                <p:oleObj name="Формула" r:id="rId10" imgW="698400" imgH="17748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53138" y="2638425"/>
                        <a:ext cx="2166937" cy="509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4"/>
          <p:cNvGraphicFramePr>
            <a:graphicFrameLocks noChangeAspect="1"/>
          </p:cNvGraphicFramePr>
          <p:nvPr/>
        </p:nvGraphicFramePr>
        <p:xfrm>
          <a:off x="6072188" y="3143250"/>
          <a:ext cx="1931987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5" name="Формула" r:id="rId12" imgW="622080" imgH="177480" progId="Equation.3">
                  <p:embed/>
                </p:oleObj>
              </mc:Choice>
              <mc:Fallback>
                <p:oleObj name="Формула" r:id="rId12" imgW="622080" imgH="17748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72188" y="3143250"/>
                        <a:ext cx="1931987" cy="509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5"/>
          <p:cNvGraphicFramePr>
            <a:graphicFrameLocks noChangeAspect="1"/>
          </p:cNvGraphicFramePr>
          <p:nvPr/>
        </p:nvGraphicFramePr>
        <p:xfrm>
          <a:off x="6397625" y="3646488"/>
          <a:ext cx="1065213" cy="50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6" name="Формула" r:id="rId14" imgW="342720" imgH="177480" progId="Equation.3">
                  <p:embed/>
                </p:oleObj>
              </mc:Choice>
              <mc:Fallback>
                <p:oleObj name="Формула" r:id="rId14" imgW="342720" imgH="17748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7625" y="3646488"/>
                        <a:ext cx="1065213" cy="509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6143625" y="4286250"/>
            <a:ext cx="25923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latin typeface="Cambria" pitchFamily="18" charset="0"/>
              </a:rPr>
              <a:t>Ответ. х </a:t>
            </a:r>
            <a:r>
              <a:rPr lang="ru-RU" sz="2800">
                <a:latin typeface="Cambria" pitchFamily="18" charset="0"/>
                <a:sym typeface="Symbol" pitchFamily="18" charset="2"/>
              </a:rPr>
              <a:t></a:t>
            </a:r>
            <a:r>
              <a:rPr lang="ru-RU" sz="2800">
                <a:latin typeface="Cambria" pitchFamily="18" charset="0"/>
              </a:rPr>
              <a:t> 3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1214438" y="5715000"/>
            <a:ext cx="2357437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>
              <a:spcBef>
                <a:spcPct val="20000"/>
              </a:spcBef>
              <a:defRPr/>
            </a:pPr>
            <a:r>
              <a:rPr lang="en-US" sz="2800" i="1" kern="0" dirty="0">
                <a:latin typeface="+mn-lt"/>
                <a:cs typeface="+mn-cs"/>
              </a:rPr>
              <a:t>2&gt;1, </a:t>
            </a:r>
            <a:r>
              <a:rPr lang="ru-RU" sz="2800" i="1" kern="0" dirty="0">
                <a:latin typeface="+mn-lt"/>
                <a:cs typeface="+mn-cs"/>
              </a:rPr>
              <a:t>у=2</a:t>
            </a:r>
            <a:r>
              <a:rPr lang="ru-RU" sz="2800" i="1" kern="0" baseline="30000" dirty="0">
                <a:latin typeface="+mn-lt"/>
                <a:cs typeface="+mn-cs"/>
              </a:rPr>
              <a:t>х</a:t>
            </a:r>
            <a:r>
              <a:rPr lang="ru-RU" sz="2800" i="1" kern="0" dirty="0">
                <a:latin typeface="+mn-lt"/>
                <a:cs typeface="+mn-cs"/>
              </a:rPr>
              <a:t> - </a:t>
            </a:r>
            <a:r>
              <a:rPr lang="ru-RU" sz="2800" i="1" kern="0" dirty="0">
                <a:latin typeface="+mn-lt"/>
                <a:cs typeface="+mn-cs"/>
                <a:sym typeface="Symbol"/>
              </a:rPr>
              <a:t></a:t>
            </a:r>
            <a:endParaRPr lang="ru-RU" sz="2800" i="1" kern="0" dirty="0">
              <a:latin typeface="+mn-lt"/>
              <a:cs typeface="+mn-cs"/>
            </a:endParaRPr>
          </a:p>
        </p:txBody>
      </p:sp>
      <p:graphicFrame>
        <p:nvGraphicFramePr>
          <p:cNvPr id="13" name="Object 8"/>
          <p:cNvGraphicFramePr>
            <a:graphicFrameLocks noChangeAspect="1"/>
          </p:cNvGraphicFramePr>
          <p:nvPr/>
        </p:nvGraphicFramePr>
        <p:xfrm>
          <a:off x="1503363" y="5143500"/>
          <a:ext cx="2047875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7" name="Формула" r:id="rId16" imgW="660240" imgH="190440" progId="Equation.3">
                  <p:embed/>
                </p:oleObj>
              </mc:Choice>
              <mc:Fallback>
                <p:oleObj name="Формула" r:id="rId16" imgW="660240" imgH="19044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3363" y="5143500"/>
                        <a:ext cx="2047875" cy="546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  <p:bldP spid="52302" grpId="0"/>
      <p:bldP spid="1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dirty="0" smtClean="0"/>
              <a:t>Показательные неравенства.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18488" cy="1108075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ru-RU" sz="2800" b="1" i="1" smtClean="0"/>
              <a:t>Методы решения:</a:t>
            </a:r>
          </a:p>
          <a:p>
            <a:pPr marL="609600" indent="-609600" eaLnBrk="1" hangingPunct="1">
              <a:buFont typeface="Bookman Old Style" pitchFamily="18" charset="0"/>
              <a:buAutoNum type="arabicPeriod" startAt="2"/>
            </a:pPr>
            <a:r>
              <a:rPr lang="ru-RU" sz="2800" smtClean="0"/>
              <a:t>Приведение к виду </a:t>
            </a:r>
            <a:r>
              <a:rPr lang="en-US" sz="2800" b="1" i="1" smtClean="0"/>
              <a:t>a</a:t>
            </a:r>
            <a:r>
              <a:rPr lang="en-US" sz="2800" b="1" i="1" baseline="30000" smtClean="0"/>
              <a:t>f(x)</a:t>
            </a:r>
            <a:r>
              <a:rPr lang="ru-RU" sz="2800" b="1" i="1" smtClean="0"/>
              <a:t> </a:t>
            </a:r>
            <a:r>
              <a:rPr lang="en-US" sz="2800" b="1" i="1" smtClean="0"/>
              <a:t>&gt;</a:t>
            </a:r>
            <a:r>
              <a:rPr lang="ru-RU" sz="2800" b="1" i="1" smtClean="0"/>
              <a:t> </a:t>
            </a:r>
            <a:r>
              <a:rPr lang="en-US" sz="2800" b="1" i="1" smtClean="0"/>
              <a:t>a</a:t>
            </a:r>
            <a:r>
              <a:rPr lang="en-US" sz="2800" b="1" i="1" baseline="30000" smtClean="0"/>
              <a:t>g(x)</a:t>
            </a:r>
            <a:r>
              <a:rPr lang="ru-RU" sz="2800" b="1" i="1" smtClean="0"/>
              <a:t>.</a:t>
            </a:r>
            <a:endParaRPr lang="ru-RU" sz="2800" b="1" i="1" baseline="30000" smtClean="0"/>
          </a:p>
        </p:txBody>
      </p:sp>
      <p:sp>
        <p:nvSpPr>
          <p:cNvPr id="9225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  <p:graphicFrame>
        <p:nvGraphicFramePr>
          <p:cNvPr id="20486" name="Object 6"/>
          <p:cNvGraphicFramePr>
            <a:graphicFrameLocks noGrp="1" noChangeAspect="1"/>
          </p:cNvGraphicFramePr>
          <p:nvPr>
            <p:ph sz="half" idx="2"/>
          </p:nvPr>
        </p:nvGraphicFramePr>
        <p:xfrm>
          <a:off x="1143000" y="2643188"/>
          <a:ext cx="2328863" cy="134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3" name="Формула" r:id="rId4" imgW="812520" imgH="469800" progId="Equation.3">
                  <p:embed/>
                </p:oleObj>
              </mc:Choice>
              <mc:Fallback>
                <p:oleObj name="Формула" r:id="rId4" imgW="812520" imgH="4698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2643188"/>
                        <a:ext cx="2328863" cy="1346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3"/>
          <p:cNvGraphicFramePr>
            <a:graphicFrameLocks noChangeAspect="1"/>
          </p:cNvGraphicFramePr>
          <p:nvPr/>
        </p:nvGraphicFramePr>
        <p:xfrm>
          <a:off x="6308725" y="2638425"/>
          <a:ext cx="1654175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4" name="Формула" r:id="rId6" imgW="533160" imgH="177480" progId="Equation.3">
                  <p:embed/>
                </p:oleObj>
              </mc:Choice>
              <mc:Fallback>
                <p:oleObj name="Формула" r:id="rId6" imgW="533160" imgH="17748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8725" y="2638425"/>
                        <a:ext cx="1654175" cy="509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4"/>
          <p:cNvGraphicFramePr>
            <a:graphicFrameLocks noChangeAspect="1"/>
          </p:cNvGraphicFramePr>
          <p:nvPr/>
        </p:nvGraphicFramePr>
        <p:xfrm>
          <a:off x="6486525" y="3143250"/>
          <a:ext cx="1103313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5" name="Формула" r:id="rId8" imgW="355320" imgH="177480" progId="Equation.3">
                  <p:embed/>
                </p:oleObj>
              </mc:Choice>
              <mc:Fallback>
                <p:oleObj name="Формула" r:id="rId8" imgW="355320" imgH="17748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86525" y="3143250"/>
                        <a:ext cx="1103313" cy="509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5929313" y="3714750"/>
            <a:ext cx="25923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latin typeface="Cambria" pitchFamily="18" charset="0"/>
              </a:rPr>
              <a:t>Ответ. </a:t>
            </a:r>
            <a:r>
              <a:rPr lang="en-US" sz="2800">
                <a:latin typeface="Cambria" pitchFamily="18" charset="0"/>
              </a:rPr>
              <a:t>x</a:t>
            </a:r>
            <a:r>
              <a:rPr lang="ru-RU" sz="2800">
                <a:latin typeface="Cambria" pitchFamily="18" charset="0"/>
              </a:rPr>
              <a:t> </a:t>
            </a:r>
            <a:r>
              <a:rPr lang="en-US" sz="2800">
                <a:latin typeface="Cambria" pitchFamily="18" charset="0"/>
                <a:sym typeface="Symbol" pitchFamily="18" charset="2"/>
              </a:rPr>
              <a:t>&gt;</a:t>
            </a:r>
            <a:r>
              <a:rPr lang="ru-RU" sz="2800">
                <a:latin typeface="Cambria" pitchFamily="18" charset="0"/>
              </a:rPr>
              <a:t> </a:t>
            </a:r>
            <a:r>
              <a:rPr lang="en-US" sz="2800">
                <a:latin typeface="Cambria" pitchFamily="18" charset="0"/>
              </a:rPr>
              <a:t>6</a:t>
            </a:r>
            <a:endParaRPr lang="ru-RU" sz="2800">
              <a:latin typeface="Cambria" pitchFamily="18" charset="0"/>
            </a:endParaRPr>
          </a:p>
        </p:txBody>
      </p:sp>
      <p:graphicFrame>
        <p:nvGraphicFramePr>
          <p:cNvPr id="14" name="Object 9"/>
          <p:cNvGraphicFramePr>
            <a:graphicFrameLocks noChangeAspect="1"/>
          </p:cNvGraphicFramePr>
          <p:nvPr/>
        </p:nvGraphicFramePr>
        <p:xfrm>
          <a:off x="1285875" y="3929063"/>
          <a:ext cx="2038350" cy="134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6" name="Формула" r:id="rId10" imgW="711000" imgH="469800" progId="Equation.3">
                  <p:embed/>
                </p:oleObj>
              </mc:Choice>
              <mc:Fallback>
                <p:oleObj name="Формула" r:id="rId10" imgW="711000" imgH="4698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5875" y="3929063"/>
                        <a:ext cx="2038350" cy="1346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0"/>
          <p:cNvGraphicFramePr>
            <a:graphicFrameLocks noChangeAspect="1"/>
          </p:cNvGraphicFramePr>
          <p:nvPr/>
        </p:nvGraphicFramePr>
        <p:xfrm>
          <a:off x="857250" y="5214938"/>
          <a:ext cx="4076700" cy="134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7" name="Формула" r:id="rId12" imgW="1422360" imgH="469800" progId="Equation.3">
                  <p:embed/>
                </p:oleObj>
              </mc:Choice>
              <mc:Fallback>
                <p:oleObj name="Формула" r:id="rId12" imgW="1422360" imgH="4698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50" y="5214938"/>
                        <a:ext cx="4076700" cy="1346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  <p:bldP spid="5230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Показательные </a:t>
            </a:r>
            <a:r>
              <a:rPr lang="ru-RU" sz="4000" smtClean="0">
                <a:latin typeface="Arial" charset="0"/>
              </a:rPr>
              <a:t>неравенства</a:t>
            </a:r>
            <a:r>
              <a:rPr lang="ru-RU" sz="4000" smtClean="0"/>
              <a:t>.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18488" cy="1108075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ru-RU" sz="2800" b="1" i="1" smtClean="0"/>
              <a:t>Методы решения:</a:t>
            </a:r>
          </a:p>
          <a:p>
            <a:pPr marL="609600" indent="-609600" eaLnBrk="1" hangingPunct="1">
              <a:buFont typeface="Bookman Old Style" pitchFamily="18" charset="0"/>
              <a:buAutoNum type="arabicPeriod" startAt="3"/>
            </a:pPr>
            <a:r>
              <a:rPr lang="ru-RU" sz="2800" smtClean="0"/>
              <a:t>Применение замены </a:t>
            </a:r>
            <a:r>
              <a:rPr lang="ru-RU" sz="2800" b="1" i="1" smtClean="0"/>
              <a:t>а</a:t>
            </a:r>
            <a:r>
              <a:rPr lang="ru-RU" sz="2800" b="1" i="1" baseline="30000" smtClean="0"/>
              <a:t>х</a:t>
            </a:r>
            <a:r>
              <a:rPr lang="ru-RU" sz="2800" b="1" i="1" smtClean="0"/>
              <a:t> = </a:t>
            </a:r>
            <a:r>
              <a:rPr lang="en-US" sz="2800" b="1" i="1" smtClean="0"/>
              <a:t>t</a:t>
            </a:r>
            <a:r>
              <a:rPr lang="ru-RU" sz="2800" b="1" i="1" smtClean="0"/>
              <a:t>.</a:t>
            </a:r>
            <a:endParaRPr lang="ru-RU" sz="2800" b="1" i="1" baseline="30000" smtClean="0"/>
          </a:p>
        </p:txBody>
      </p:sp>
      <p:sp>
        <p:nvSpPr>
          <p:cNvPr id="10254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  <p:graphicFrame>
        <p:nvGraphicFramePr>
          <p:cNvPr id="20486" name="Object 6"/>
          <p:cNvGraphicFramePr>
            <a:graphicFrameLocks noChangeAspect="1"/>
          </p:cNvGraphicFramePr>
          <p:nvPr/>
        </p:nvGraphicFramePr>
        <p:xfrm>
          <a:off x="1325563" y="2565400"/>
          <a:ext cx="2995612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2" name="Формула" r:id="rId4" imgW="965160" imgH="203040" progId="Equation.3">
                  <p:embed/>
                </p:oleObj>
              </mc:Choice>
              <mc:Fallback>
                <p:oleObj name="Формула" r:id="rId4" imgW="965160" imgH="2030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5563" y="2565400"/>
                        <a:ext cx="2995612" cy="582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5072063" y="5000625"/>
            <a:ext cx="25923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dirty="0">
                <a:latin typeface="+mn-lt"/>
              </a:rPr>
              <a:t>Ответ. </a:t>
            </a:r>
            <a:r>
              <a:rPr lang="en-US" sz="2800" dirty="0">
                <a:latin typeface="+mn-lt"/>
              </a:rPr>
              <a:t>x</a:t>
            </a:r>
            <a:r>
              <a:rPr lang="ru-RU" sz="2800" dirty="0">
                <a:latin typeface="+mn-lt"/>
              </a:rPr>
              <a:t> </a:t>
            </a:r>
            <a:r>
              <a:rPr lang="en-US" sz="2800" dirty="0">
                <a:latin typeface="+mn-lt"/>
              </a:rPr>
              <a:t>&gt;</a:t>
            </a:r>
            <a:r>
              <a:rPr lang="ru-RU" sz="2800" dirty="0">
                <a:latin typeface="+mn-lt"/>
              </a:rPr>
              <a:t> </a:t>
            </a:r>
            <a:r>
              <a:rPr lang="en-US" sz="2800" dirty="0">
                <a:latin typeface="+mn-lt"/>
              </a:rPr>
              <a:t>0</a:t>
            </a:r>
            <a:r>
              <a:rPr lang="ru-RU" sz="2800" dirty="0">
                <a:latin typeface="+mn-lt"/>
              </a:rPr>
              <a:t>. </a:t>
            </a:r>
          </a:p>
        </p:txBody>
      </p:sp>
      <p:graphicFrame>
        <p:nvGraphicFramePr>
          <p:cNvPr id="2" name="Object 13"/>
          <p:cNvGraphicFramePr>
            <a:graphicFrameLocks noChangeAspect="1"/>
          </p:cNvGraphicFramePr>
          <p:nvPr/>
        </p:nvGraphicFramePr>
        <p:xfrm>
          <a:off x="1403350" y="3068638"/>
          <a:ext cx="3271838" cy="765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3" name="Формула" r:id="rId6" imgW="1054080" imgH="266400" progId="Equation.3">
                  <p:embed/>
                </p:oleObj>
              </mc:Choice>
              <mc:Fallback>
                <p:oleObj name="Формула" r:id="rId6" imgW="1054080" imgH="2664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3068638"/>
                        <a:ext cx="3271838" cy="765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4"/>
          <p:cNvGraphicFramePr>
            <a:graphicFrameLocks noChangeAspect="1"/>
          </p:cNvGraphicFramePr>
          <p:nvPr/>
        </p:nvGraphicFramePr>
        <p:xfrm>
          <a:off x="1430338" y="4292600"/>
          <a:ext cx="2446337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4" name="Формула" r:id="rId8" imgW="787320" imgH="203040" progId="Equation.3">
                  <p:embed/>
                </p:oleObj>
              </mc:Choice>
              <mc:Fallback>
                <p:oleObj name="Формула" r:id="rId8" imgW="787320" imgH="20304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0338" y="4292600"/>
                        <a:ext cx="2446337" cy="582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1331913" y="3789363"/>
            <a:ext cx="3311525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>
              <a:spcBef>
                <a:spcPct val="20000"/>
              </a:spcBef>
            </a:pPr>
            <a:r>
              <a:rPr lang="ru-RU" sz="2800" i="1">
                <a:latin typeface="Cambria" pitchFamily="18" charset="0"/>
              </a:rPr>
              <a:t>Пусть</a:t>
            </a:r>
            <a:r>
              <a:rPr lang="ru-RU" sz="2800">
                <a:latin typeface="Cambria" pitchFamily="18" charset="0"/>
              </a:rPr>
              <a:t> </a:t>
            </a:r>
            <a:r>
              <a:rPr lang="en-US" sz="2800" b="1">
                <a:latin typeface="Cambria" pitchFamily="18" charset="0"/>
              </a:rPr>
              <a:t>4</a:t>
            </a:r>
            <a:r>
              <a:rPr lang="ru-RU" sz="2800" b="1" i="1" baseline="30000">
                <a:latin typeface="Cambria" pitchFamily="18" charset="0"/>
              </a:rPr>
              <a:t>х</a:t>
            </a:r>
            <a:r>
              <a:rPr lang="ru-RU" sz="2800" b="1" i="1">
                <a:latin typeface="Cambria" pitchFamily="18" charset="0"/>
              </a:rPr>
              <a:t> = </a:t>
            </a:r>
            <a:r>
              <a:rPr lang="en-US" sz="2800" b="1" i="1">
                <a:latin typeface="Cambria" pitchFamily="18" charset="0"/>
              </a:rPr>
              <a:t>t</a:t>
            </a:r>
            <a:r>
              <a:rPr lang="ru-RU" sz="2800" b="1" i="1">
                <a:latin typeface="Cambria" pitchFamily="18" charset="0"/>
              </a:rPr>
              <a:t>, </a:t>
            </a:r>
            <a:r>
              <a:rPr lang="en-US" sz="2800" b="1" i="1">
                <a:latin typeface="Cambria" pitchFamily="18" charset="0"/>
              </a:rPr>
              <a:t>t&gt;0</a:t>
            </a:r>
            <a:endParaRPr lang="ru-RU" sz="2800" b="1" i="1" baseline="30000">
              <a:latin typeface="Cambria" pitchFamily="18" charset="0"/>
            </a:endParaRPr>
          </a:p>
        </p:txBody>
      </p:sp>
      <p:graphicFrame>
        <p:nvGraphicFramePr>
          <p:cNvPr id="4" name="Object 16"/>
          <p:cNvGraphicFramePr>
            <a:graphicFrameLocks noChangeAspect="1"/>
          </p:cNvGraphicFramePr>
          <p:nvPr/>
        </p:nvGraphicFramePr>
        <p:xfrm>
          <a:off x="5929313" y="2643188"/>
          <a:ext cx="2487612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5" name="Формула" r:id="rId10" imgW="799920" imgH="215640" progId="Equation.3">
                  <p:embed/>
                </p:oleObj>
              </mc:Choice>
              <mc:Fallback>
                <p:oleObj name="Формула" r:id="rId10" imgW="799920" imgH="21564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29313" y="2643188"/>
                        <a:ext cx="2487612" cy="619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7"/>
          <p:cNvGraphicFramePr>
            <a:graphicFrameLocks noChangeAspect="1"/>
          </p:cNvGraphicFramePr>
          <p:nvPr/>
        </p:nvGraphicFramePr>
        <p:xfrm>
          <a:off x="5338763" y="3286125"/>
          <a:ext cx="1576387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6" name="Формула" r:id="rId12" imgW="507960" imgH="190440" progId="Equation.3">
                  <p:embed/>
                </p:oleObj>
              </mc:Choice>
              <mc:Fallback>
                <p:oleObj name="Формула" r:id="rId12" imgW="507960" imgH="19044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8763" y="3286125"/>
                        <a:ext cx="1576387" cy="546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9"/>
          <p:cNvGraphicFramePr>
            <a:graphicFrameLocks noChangeAspect="1"/>
          </p:cNvGraphicFramePr>
          <p:nvPr/>
        </p:nvGraphicFramePr>
        <p:xfrm>
          <a:off x="7331075" y="3351213"/>
          <a:ext cx="1222375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7" name="Формула" r:id="rId14" imgW="393480" imgH="190440" progId="Equation.3">
                  <p:embed/>
                </p:oleObj>
              </mc:Choice>
              <mc:Fallback>
                <p:oleObj name="Формула" r:id="rId14" imgW="393480" imgH="19044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31075" y="3351213"/>
                        <a:ext cx="1222375" cy="546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20"/>
          <p:cNvGraphicFramePr>
            <a:graphicFrameLocks noChangeAspect="1"/>
          </p:cNvGraphicFramePr>
          <p:nvPr/>
        </p:nvGraphicFramePr>
        <p:xfrm>
          <a:off x="7429500" y="4572000"/>
          <a:ext cx="1104900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8" name="Формула" r:id="rId16" imgW="355320" imgH="177480" progId="Equation.3">
                  <p:embed/>
                </p:oleObj>
              </mc:Choice>
              <mc:Fallback>
                <p:oleObj name="Формула" r:id="rId16" imgW="355320" imgH="17748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29500" y="4572000"/>
                        <a:ext cx="1104900" cy="509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Box 78"/>
          <p:cNvSpPr txBox="1">
            <a:spLocks noChangeArrowheads="1"/>
          </p:cNvSpPr>
          <p:nvPr/>
        </p:nvSpPr>
        <p:spPr bwMode="auto">
          <a:xfrm>
            <a:off x="5072063" y="3857625"/>
            <a:ext cx="2089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dirty="0">
                <a:latin typeface="+mn-lt"/>
              </a:rPr>
              <a:t>нет корней </a:t>
            </a:r>
          </a:p>
        </p:txBody>
      </p:sp>
      <p:graphicFrame>
        <p:nvGraphicFramePr>
          <p:cNvPr id="17" name="Object 9"/>
          <p:cNvGraphicFramePr>
            <a:graphicFrameLocks noChangeAspect="1"/>
          </p:cNvGraphicFramePr>
          <p:nvPr/>
        </p:nvGraphicFramePr>
        <p:xfrm>
          <a:off x="1428750" y="4857750"/>
          <a:ext cx="2446338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9" name="Формула" r:id="rId18" imgW="787320" imgH="203040" progId="Equation.3">
                  <p:embed/>
                </p:oleObj>
              </mc:Choice>
              <mc:Fallback>
                <p:oleObj name="Формула" r:id="rId18" imgW="787320" imgH="20304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50" y="4857750"/>
                        <a:ext cx="2446338" cy="582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0"/>
          <p:cNvGraphicFramePr>
            <a:graphicFrameLocks noChangeAspect="1"/>
          </p:cNvGraphicFramePr>
          <p:nvPr/>
        </p:nvGraphicFramePr>
        <p:xfrm>
          <a:off x="7240588" y="3929063"/>
          <a:ext cx="1458912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0" name="Формула" r:id="rId20" imgW="469800" imgH="190440" progId="Equation.3">
                  <p:embed/>
                </p:oleObj>
              </mc:Choice>
              <mc:Fallback>
                <p:oleObj name="Формула" r:id="rId20" imgW="469800" imgH="1904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40588" y="3929063"/>
                        <a:ext cx="1458912" cy="546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1"/>
          <p:cNvGraphicFramePr>
            <a:graphicFrameLocks noChangeAspect="1"/>
          </p:cNvGraphicFramePr>
          <p:nvPr/>
        </p:nvGraphicFramePr>
        <p:xfrm>
          <a:off x="1285875" y="5500688"/>
          <a:ext cx="2487613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1" name="Формула" r:id="rId22" imgW="799920" imgH="215640" progId="Equation.3">
                  <p:embed/>
                </p:oleObj>
              </mc:Choice>
              <mc:Fallback>
                <p:oleObj name="Формула" r:id="rId22" imgW="799920" imgH="21564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5875" y="5500688"/>
                        <a:ext cx="2487613" cy="619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/>
      <p:bldP spid="52302" grpId="0"/>
      <p:bldP spid="29711" grpId="0" build="p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Показательные </a:t>
            </a:r>
            <a:r>
              <a:rPr lang="ru-RU" sz="4000" smtClean="0">
                <a:latin typeface="Arial" charset="0"/>
              </a:rPr>
              <a:t>неравенства</a:t>
            </a:r>
            <a:r>
              <a:rPr lang="ru-RU" sz="4000" smtClean="0"/>
              <a:t>.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18488" cy="1108075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ru-RU" sz="2800" b="1" i="1" smtClean="0"/>
              <a:t>Методы решения:</a:t>
            </a:r>
          </a:p>
          <a:p>
            <a:pPr marL="609600" indent="-609600" eaLnBrk="1" hangingPunct="1">
              <a:buFont typeface="Bookman Old Style" pitchFamily="18" charset="0"/>
              <a:buAutoNum type="arabicPeriod" startAt="4"/>
            </a:pPr>
            <a:r>
              <a:rPr lang="ru-RU" sz="2800" smtClean="0"/>
              <a:t>Графический.</a:t>
            </a:r>
            <a:endParaRPr lang="ru-RU" sz="2800" b="1" i="1" baseline="30000" smtClean="0"/>
          </a:p>
        </p:txBody>
      </p:sp>
      <p:sp>
        <p:nvSpPr>
          <p:cNvPr id="11271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  <p:graphicFrame>
        <p:nvGraphicFramePr>
          <p:cNvPr id="20486" name="Object 6"/>
          <p:cNvGraphicFramePr>
            <a:graphicFrameLocks noChangeAspect="1"/>
          </p:cNvGraphicFramePr>
          <p:nvPr/>
        </p:nvGraphicFramePr>
        <p:xfrm>
          <a:off x="1071563" y="2571750"/>
          <a:ext cx="2522537" cy="1347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name="Формула" r:id="rId4" imgW="812520" imgH="469800" progId="Equation.3">
                  <p:embed/>
                </p:oleObj>
              </mc:Choice>
              <mc:Fallback>
                <p:oleObj name="Формула" r:id="rId4" imgW="812520" imgH="4698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1563" y="2571750"/>
                        <a:ext cx="2522537" cy="1347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1000125" y="6143625"/>
            <a:ext cx="25923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latin typeface="Cambria" pitchFamily="18" charset="0"/>
              </a:rPr>
              <a:t>Ответ. </a:t>
            </a:r>
            <a:r>
              <a:rPr lang="en-US" sz="2800">
                <a:latin typeface="Cambria" pitchFamily="18" charset="0"/>
              </a:rPr>
              <a:t>x</a:t>
            </a:r>
            <a:r>
              <a:rPr lang="ru-RU" sz="2800">
                <a:latin typeface="Cambria" pitchFamily="18" charset="0"/>
              </a:rPr>
              <a:t> </a:t>
            </a:r>
            <a:r>
              <a:rPr lang="en-US" sz="2800">
                <a:latin typeface="Cambria" pitchFamily="18" charset="0"/>
                <a:sym typeface="Symbol" pitchFamily="18" charset="2"/>
              </a:rPr>
              <a:t></a:t>
            </a:r>
            <a:r>
              <a:rPr lang="ru-RU" sz="2800">
                <a:latin typeface="Cambria" pitchFamily="18" charset="0"/>
              </a:rPr>
              <a:t> 1. </a:t>
            </a:r>
          </a:p>
        </p:txBody>
      </p:sp>
      <p:graphicFrame>
        <p:nvGraphicFramePr>
          <p:cNvPr id="19" name="Object 11"/>
          <p:cNvGraphicFramePr>
            <a:graphicFrameLocks noChangeAspect="1"/>
          </p:cNvGraphicFramePr>
          <p:nvPr/>
        </p:nvGraphicFramePr>
        <p:xfrm>
          <a:off x="428625" y="3929063"/>
          <a:ext cx="3744913" cy="1347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0" name="Формула" r:id="rId6" imgW="1206360" imgH="469800" progId="Equation.3">
                  <p:embed/>
                </p:oleObj>
              </mc:Choice>
              <mc:Fallback>
                <p:oleObj name="Формула" r:id="rId6" imgW="1206360" imgH="4698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625" y="3929063"/>
                        <a:ext cx="3744913" cy="1347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Рисунок 19" descr="изображение 003а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429125" y="1857375"/>
            <a:ext cx="2286000" cy="442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1" name="Object 11"/>
          <p:cNvGraphicFramePr>
            <a:graphicFrameLocks noChangeAspect="1"/>
          </p:cNvGraphicFramePr>
          <p:nvPr/>
        </p:nvGraphicFramePr>
        <p:xfrm>
          <a:off x="1571625" y="5429250"/>
          <a:ext cx="985838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1" name="Формула" r:id="rId9" imgW="317160" imgH="177480" progId="Equation.3">
                  <p:embed/>
                </p:oleObj>
              </mc:Choice>
              <mc:Fallback>
                <p:oleObj name="Формула" r:id="rId9" imgW="317160" imgH="177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1625" y="5429250"/>
                        <a:ext cx="985838" cy="509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 Box 78"/>
          <p:cNvSpPr txBox="1">
            <a:spLocks noChangeArrowheads="1"/>
          </p:cNvSpPr>
          <p:nvPr/>
        </p:nvSpPr>
        <p:spPr bwMode="auto">
          <a:xfrm>
            <a:off x="6858000" y="1285875"/>
            <a:ext cx="21431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46088" indent="-446088">
              <a:spcBef>
                <a:spcPct val="50000"/>
              </a:spcBef>
            </a:pPr>
            <a:r>
              <a:rPr lang="ru-RU" sz="2800">
                <a:solidFill>
                  <a:srgbClr val="000099"/>
                </a:solidFill>
                <a:latin typeface="Verdana" pitchFamily="34" charset="0"/>
              </a:rPr>
              <a:t>№</a:t>
            </a:r>
            <a:r>
              <a:rPr lang="ru-RU" sz="2800">
                <a:solidFill>
                  <a:srgbClr val="000099"/>
                </a:solidFill>
              </a:rPr>
              <a:t>228, 229, 231(неч)</a:t>
            </a:r>
          </a:p>
        </p:txBody>
      </p:sp>
      <p:sp>
        <p:nvSpPr>
          <p:cNvPr id="23" name="Text Box 833"/>
          <p:cNvSpPr txBox="1">
            <a:spLocks noChangeArrowheads="1"/>
          </p:cNvSpPr>
          <p:nvPr/>
        </p:nvSpPr>
        <p:spPr bwMode="auto">
          <a:xfrm>
            <a:off x="6715125" y="2714625"/>
            <a:ext cx="2286000" cy="144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46088" indent="-446088">
              <a:spcBef>
                <a:spcPts val="600"/>
              </a:spcBef>
            </a:pPr>
            <a:r>
              <a:rPr lang="ru-RU" sz="2800">
                <a:solidFill>
                  <a:srgbClr val="FF0066"/>
                </a:solidFill>
                <a:latin typeface="Tahoma" pitchFamily="34" charset="0"/>
              </a:rPr>
              <a:t>ДЗ:</a:t>
            </a:r>
            <a:r>
              <a:rPr lang="en-US" sz="2800">
                <a:solidFill>
                  <a:srgbClr val="FF0066"/>
                </a:solidFill>
                <a:latin typeface="Tahoma" pitchFamily="34" charset="0"/>
              </a:rPr>
              <a:t>§</a:t>
            </a:r>
            <a:r>
              <a:rPr lang="ru-RU" sz="2800">
                <a:solidFill>
                  <a:srgbClr val="FF0066"/>
                </a:solidFill>
                <a:latin typeface="Tahoma" pitchFamily="34" charset="0"/>
              </a:rPr>
              <a:t>13,</a:t>
            </a:r>
          </a:p>
          <a:p>
            <a:pPr marL="446088" indent="-446088">
              <a:spcBef>
                <a:spcPts val="600"/>
              </a:spcBef>
            </a:pPr>
            <a:r>
              <a:rPr lang="ru-RU" sz="2800">
                <a:solidFill>
                  <a:srgbClr val="FF0066"/>
                </a:solidFill>
                <a:latin typeface="Tahoma" pitchFamily="34" charset="0"/>
              </a:rPr>
              <a:t>№</a:t>
            </a:r>
            <a:r>
              <a:rPr lang="ru-RU" sz="2800">
                <a:solidFill>
                  <a:srgbClr val="FF0066"/>
                </a:solidFill>
              </a:rPr>
              <a:t>228</a:t>
            </a:r>
            <a:r>
              <a:rPr lang="ru-RU" sz="2800">
                <a:solidFill>
                  <a:srgbClr val="FF0066"/>
                </a:solidFill>
                <a:latin typeface="Tahoma" pitchFamily="34" charset="0"/>
              </a:rPr>
              <a:t>, </a:t>
            </a:r>
            <a:r>
              <a:rPr lang="ru-RU" sz="2800">
                <a:solidFill>
                  <a:srgbClr val="FF0066"/>
                </a:solidFill>
              </a:rPr>
              <a:t>229</a:t>
            </a:r>
            <a:r>
              <a:rPr lang="ru-RU" sz="2800">
                <a:solidFill>
                  <a:srgbClr val="FF0066"/>
                </a:solidFill>
                <a:latin typeface="Tahoma" pitchFamily="34" charset="0"/>
              </a:rPr>
              <a:t>, </a:t>
            </a:r>
            <a:r>
              <a:rPr lang="ru-RU" sz="2800">
                <a:solidFill>
                  <a:srgbClr val="FF0066"/>
                </a:solidFill>
              </a:rPr>
              <a:t/>
            </a:r>
            <a:br>
              <a:rPr lang="ru-RU" sz="2800">
                <a:solidFill>
                  <a:srgbClr val="FF0066"/>
                </a:solidFill>
              </a:rPr>
            </a:br>
            <a:r>
              <a:rPr lang="ru-RU" sz="2800">
                <a:solidFill>
                  <a:srgbClr val="FF0066"/>
                </a:solidFill>
              </a:rPr>
              <a:t>231(чёт)</a:t>
            </a:r>
            <a:endParaRPr lang="en-US" sz="280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/>
      <p:bldP spid="52302" grpId="0"/>
      <p:bldP spid="22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effectLst>
                  <a:outerShdw blurRad="38100" dist="38100" dir="2700000" algn="tl">
                    <a:srgbClr val="C0C0C0"/>
                  </a:outerShdw>
                </a:effectLst>
              </a:rPr>
              <a:t>Содержание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Показательная функция, её свойства и график</a:t>
            </a:r>
            <a:endParaRPr lang="ru-RU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/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  <a:hlinkClick r:id="rId3" action="ppaction://hlinksldjump"/>
              </a:rPr>
              <a:t>Показательные уравнения</a:t>
            </a:r>
            <a:endParaRPr lang="ru-RU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/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  <a:hlinkClick r:id="rId4" action="ppaction://hlinksldjump"/>
              </a:rPr>
              <a:t>Показательные неравенства</a:t>
            </a:r>
            <a:endParaRPr lang="ru-RU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eaLnBrk="1" hangingPunct="1"/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hlinkClick r:id="rId5" action="ppaction://hlinksldjump"/>
              </a:rPr>
              <a:t>Решение показательных неравенств</a:t>
            </a:r>
            <a:endParaRPr lang="ru-RU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eaLnBrk="1" hangingPunct="1"/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hlinkClick r:id="rId6" action="ppaction://hlinksldjump"/>
              </a:rPr>
              <a:t>Системы показательных уравнений</a:t>
            </a:r>
            <a:endParaRPr lang="ru-RU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404813"/>
            <a:ext cx="8229600" cy="1223962"/>
          </a:xfrm>
        </p:spPr>
        <p:txBody>
          <a:bodyPr anchor="t"/>
          <a:lstStyle/>
          <a:p>
            <a:pPr eaLnBrk="1" hangingPunct="1"/>
            <a:r>
              <a:rPr lang="ru-RU" sz="4000" dirty="0" smtClean="0">
                <a:latin typeface="Arial" charset="0"/>
              </a:rPr>
              <a:t>Решение показательных неравенств</a:t>
            </a:r>
            <a:r>
              <a:rPr lang="ru-RU" sz="4000" dirty="0" smtClean="0"/>
              <a:t>.</a:t>
            </a:r>
          </a:p>
        </p:txBody>
      </p:sp>
      <p:sp>
        <p:nvSpPr>
          <p:cNvPr id="33795" name="AutoShape 6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  <p:grpSp>
        <p:nvGrpSpPr>
          <p:cNvPr id="34190" name="Group 398"/>
          <p:cNvGrpSpPr>
            <a:grpSpLocks/>
          </p:cNvGrpSpPr>
          <p:nvPr/>
        </p:nvGrpSpPr>
        <p:grpSpPr bwMode="auto">
          <a:xfrm>
            <a:off x="827088" y="971550"/>
            <a:ext cx="3651250" cy="5630863"/>
            <a:chOff x="521" y="612"/>
            <a:chExt cx="2300" cy="3547"/>
          </a:xfrm>
        </p:grpSpPr>
        <p:sp>
          <p:nvSpPr>
            <p:cNvPr id="2" name="Rectangle 5"/>
            <p:cNvSpPr>
              <a:spLocks noChangeArrowheads="1"/>
            </p:cNvSpPr>
            <p:nvPr/>
          </p:nvSpPr>
          <p:spPr bwMode="auto">
            <a:xfrm>
              <a:off x="521" y="1027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" name="Rectangle 6"/>
            <p:cNvSpPr>
              <a:spLocks noChangeArrowheads="1"/>
            </p:cNvSpPr>
            <p:nvPr/>
          </p:nvSpPr>
          <p:spPr bwMode="auto">
            <a:xfrm>
              <a:off x="698" y="1027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4" name="Rectangle 7"/>
            <p:cNvSpPr>
              <a:spLocks noChangeArrowheads="1"/>
            </p:cNvSpPr>
            <p:nvPr/>
          </p:nvSpPr>
          <p:spPr bwMode="auto">
            <a:xfrm>
              <a:off x="875" y="1027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5" name="Rectangle 8"/>
            <p:cNvSpPr>
              <a:spLocks noChangeArrowheads="1"/>
            </p:cNvSpPr>
            <p:nvPr/>
          </p:nvSpPr>
          <p:spPr bwMode="auto">
            <a:xfrm>
              <a:off x="1052" y="1027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6" name="Rectangle 9"/>
            <p:cNvSpPr>
              <a:spLocks noChangeArrowheads="1"/>
            </p:cNvSpPr>
            <p:nvPr/>
          </p:nvSpPr>
          <p:spPr bwMode="auto">
            <a:xfrm>
              <a:off x="1229" y="1027"/>
              <a:ext cx="176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7" name="Rectangle 10"/>
            <p:cNvSpPr>
              <a:spLocks noChangeArrowheads="1"/>
            </p:cNvSpPr>
            <p:nvPr/>
          </p:nvSpPr>
          <p:spPr bwMode="auto">
            <a:xfrm>
              <a:off x="1405" y="1027"/>
              <a:ext cx="17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" name="Rectangle 11"/>
            <p:cNvSpPr>
              <a:spLocks noChangeArrowheads="1"/>
            </p:cNvSpPr>
            <p:nvPr/>
          </p:nvSpPr>
          <p:spPr bwMode="auto">
            <a:xfrm>
              <a:off x="1583" y="1027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9" name="Rectangle 12"/>
            <p:cNvSpPr>
              <a:spLocks noChangeArrowheads="1"/>
            </p:cNvSpPr>
            <p:nvPr/>
          </p:nvSpPr>
          <p:spPr bwMode="auto">
            <a:xfrm>
              <a:off x="1760" y="1027"/>
              <a:ext cx="176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0" name="Rectangle 13"/>
            <p:cNvSpPr>
              <a:spLocks noChangeArrowheads="1"/>
            </p:cNvSpPr>
            <p:nvPr/>
          </p:nvSpPr>
          <p:spPr bwMode="auto">
            <a:xfrm>
              <a:off x="1936" y="1027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1" name="Rectangle 14"/>
            <p:cNvSpPr>
              <a:spLocks noChangeArrowheads="1"/>
            </p:cNvSpPr>
            <p:nvPr/>
          </p:nvSpPr>
          <p:spPr bwMode="auto">
            <a:xfrm>
              <a:off x="2113" y="1027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2" name="Rectangle 15"/>
            <p:cNvSpPr>
              <a:spLocks noChangeArrowheads="1"/>
            </p:cNvSpPr>
            <p:nvPr/>
          </p:nvSpPr>
          <p:spPr bwMode="auto">
            <a:xfrm>
              <a:off x="2290" y="1027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3" name="Rectangle 16"/>
            <p:cNvSpPr>
              <a:spLocks noChangeArrowheads="1"/>
            </p:cNvSpPr>
            <p:nvPr/>
          </p:nvSpPr>
          <p:spPr bwMode="auto">
            <a:xfrm>
              <a:off x="2467" y="1027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4" name="Rectangle 17"/>
            <p:cNvSpPr>
              <a:spLocks noChangeArrowheads="1"/>
            </p:cNvSpPr>
            <p:nvPr/>
          </p:nvSpPr>
          <p:spPr bwMode="auto">
            <a:xfrm>
              <a:off x="2644" y="1027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5" name="Rectangle 18"/>
            <p:cNvSpPr>
              <a:spLocks noChangeArrowheads="1"/>
            </p:cNvSpPr>
            <p:nvPr/>
          </p:nvSpPr>
          <p:spPr bwMode="auto">
            <a:xfrm>
              <a:off x="521" y="1161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6" name="Rectangle 19"/>
            <p:cNvSpPr>
              <a:spLocks noChangeArrowheads="1"/>
            </p:cNvSpPr>
            <p:nvPr/>
          </p:nvSpPr>
          <p:spPr bwMode="auto">
            <a:xfrm>
              <a:off x="698" y="1161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7" name="Rectangle 20"/>
            <p:cNvSpPr>
              <a:spLocks noChangeArrowheads="1"/>
            </p:cNvSpPr>
            <p:nvPr/>
          </p:nvSpPr>
          <p:spPr bwMode="auto">
            <a:xfrm>
              <a:off x="875" y="1161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8" name="Rectangle 21"/>
            <p:cNvSpPr>
              <a:spLocks noChangeArrowheads="1"/>
            </p:cNvSpPr>
            <p:nvPr/>
          </p:nvSpPr>
          <p:spPr bwMode="auto">
            <a:xfrm>
              <a:off x="1052" y="1161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9" name="Rectangle 22"/>
            <p:cNvSpPr>
              <a:spLocks noChangeArrowheads="1"/>
            </p:cNvSpPr>
            <p:nvPr/>
          </p:nvSpPr>
          <p:spPr bwMode="auto">
            <a:xfrm>
              <a:off x="1229" y="1161"/>
              <a:ext cx="1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0" name="Rectangle 23"/>
            <p:cNvSpPr>
              <a:spLocks noChangeArrowheads="1"/>
            </p:cNvSpPr>
            <p:nvPr/>
          </p:nvSpPr>
          <p:spPr bwMode="auto">
            <a:xfrm>
              <a:off x="1405" y="1161"/>
              <a:ext cx="178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1" name="Rectangle 24"/>
            <p:cNvSpPr>
              <a:spLocks noChangeArrowheads="1"/>
            </p:cNvSpPr>
            <p:nvPr/>
          </p:nvSpPr>
          <p:spPr bwMode="auto">
            <a:xfrm>
              <a:off x="1583" y="1161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2" name="Rectangle 25"/>
            <p:cNvSpPr>
              <a:spLocks noChangeArrowheads="1"/>
            </p:cNvSpPr>
            <p:nvPr/>
          </p:nvSpPr>
          <p:spPr bwMode="auto">
            <a:xfrm>
              <a:off x="1760" y="1161"/>
              <a:ext cx="1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3" name="Rectangle 26"/>
            <p:cNvSpPr>
              <a:spLocks noChangeArrowheads="1"/>
            </p:cNvSpPr>
            <p:nvPr/>
          </p:nvSpPr>
          <p:spPr bwMode="auto">
            <a:xfrm>
              <a:off x="1936" y="1161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4" name="Rectangle 27"/>
            <p:cNvSpPr>
              <a:spLocks noChangeArrowheads="1"/>
            </p:cNvSpPr>
            <p:nvPr/>
          </p:nvSpPr>
          <p:spPr bwMode="auto">
            <a:xfrm>
              <a:off x="2113" y="1161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5" name="Rectangle 28"/>
            <p:cNvSpPr>
              <a:spLocks noChangeArrowheads="1"/>
            </p:cNvSpPr>
            <p:nvPr/>
          </p:nvSpPr>
          <p:spPr bwMode="auto">
            <a:xfrm>
              <a:off x="2290" y="1161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6" name="Rectangle 29"/>
            <p:cNvSpPr>
              <a:spLocks noChangeArrowheads="1"/>
            </p:cNvSpPr>
            <p:nvPr/>
          </p:nvSpPr>
          <p:spPr bwMode="auto">
            <a:xfrm>
              <a:off x="2467" y="1161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7" name="Rectangle 30"/>
            <p:cNvSpPr>
              <a:spLocks noChangeArrowheads="1"/>
            </p:cNvSpPr>
            <p:nvPr/>
          </p:nvSpPr>
          <p:spPr bwMode="auto">
            <a:xfrm>
              <a:off x="2644" y="1161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8" name="Rectangle 31"/>
            <p:cNvSpPr>
              <a:spLocks noChangeArrowheads="1"/>
            </p:cNvSpPr>
            <p:nvPr/>
          </p:nvSpPr>
          <p:spPr bwMode="auto">
            <a:xfrm>
              <a:off x="521" y="1296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9" name="Rectangle 32"/>
            <p:cNvSpPr>
              <a:spLocks noChangeArrowheads="1"/>
            </p:cNvSpPr>
            <p:nvPr/>
          </p:nvSpPr>
          <p:spPr bwMode="auto">
            <a:xfrm>
              <a:off x="698" y="1296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0" name="Rectangle 33"/>
            <p:cNvSpPr>
              <a:spLocks noChangeArrowheads="1"/>
            </p:cNvSpPr>
            <p:nvPr/>
          </p:nvSpPr>
          <p:spPr bwMode="auto">
            <a:xfrm>
              <a:off x="875" y="1296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1" name="Rectangle 34"/>
            <p:cNvSpPr>
              <a:spLocks noChangeArrowheads="1"/>
            </p:cNvSpPr>
            <p:nvPr/>
          </p:nvSpPr>
          <p:spPr bwMode="auto">
            <a:xfrm>
              <a:off x="1052" y="1296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144" name="Rectangle 35"/>
            <p:cNvSpPr>
              <a:spLocks noChangeArrowheads="1"/>
            </p:cNvSpPr>
            <p:nvPr/>
          </p:nvSpPr>
          <p:spPr bwMode="auto">
            <a:xfrm>
              <a:off x="1229" y="1296"/>
              <a:ext cx="1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145" name="Rectangle 36"/>
            <p:cNvSpPr>
              <a:spLocks noChangeArrowheads="1"/>
            </p:cNvSpPr>
            <p:nvPr/>
          </p:nvSpPr>
          <p:spPr bwMode="auto">
            <a:xfrm>
              <a:off x="1405" y="1296"/>
              <a:ext cx="178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146" name="Rectangle 37"/>
            <p:cNvSpPr>
              <a:spLocks noChangeArrowheads="1"/>
            </p:cNvSpPr>
            <p:nvPr/>
          </p:nvSpPr>
          <p:spPr bwMode="auto">
            <a:xfrm>
              <a:off x="1583" y="1296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147" name="Rectangle 38"/>
            <p:cNvSpPr>
              <a:spLocks noChangeArrowheads="1"/>
            </p:cNvSpPr>
            <p:nvPr/>
          </p:nvSpPr>
          <p:spPr bwMode="auto">
            <a:xfrm>
              <a:off x="1760" y="1296"/>
              <a:ext cx="1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148" name="Rectangle 39"/>
            <p:cNvSpPr>
              <a:spLocks noChangeArrowheads="1"/>
            </p:cNvSpPr>
            <p:nvPr/>
          </p:nvSpPr>
          <p:spPr bwMode="auto">
            <a:xfrm>
              <a:off x="1936" y="1296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149" name="Rectangle 40"/>
            <p:cNvSpPr>
              <a:spLocks noChangeArrowheads="1"/>
            </p:cNvSpPr>
            <p:nvPr/>
          </p:nvSpPr>
          <p:spPr bwMode="auto">
            <a:xfrm>
              <a:off x="2113" y="1296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150" name="Rectangle 41"/>
            <p:cNvSpPr>
              <a:spLocks noChangeArrowheads="1"/>
            </p:cNvSpPr>
            <p:nvPr/>
          </p:nvSpPr>
          <p:spPr bwMode="auto">
            <a:xfrm>
              <a:off x="2290" y="1296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151" name="Rectangle 42"/>
            <p:cNvSpPr>
              <a:spLocks noChangeArrowheads="1"/>
            </p:cNvSpPr>
            <p:nvPr/>
          </p:nvSpPr>
          <p:spPr bwMode="auto">
            <a:xfrm>
              <a:off x="2467" y="1296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152" name="Rectangle 43"/>
            <p:cNvSpPr>
              <a:spLocks noChangeArrowheads="1"/>
            </p:cNvSpPr>
            <p:nvPr/>
          </p:nvSpPr>
          <p:spPr bwMode="auto">
            <a:xfrm>
              <a:off x="2644" y="1296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153" name="Rectangle 44"/>
            <p:cNvSpPr>
              <a:spLocks noChangeArrowheads="1"/>
            </p:cNvSpPr>
            <p:nvPr/>
          </p:nvSpPr>
          <p:spPr bwMode="auto">
            <a:xfrm>
              <a:off x="521" y="1431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154" name="Rectangle 45"/>
            <p:cNvSpPr>
              <a:spLocks noChangeArrowheads="1"/>
            </p:cNvSpPr>
            <p:nvPr/>
          </p:nvSpPr>
          <p:spPr bwMode="auto">
            <a:xfrm>
              <a:off x="698" y="1431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155" name="Rectangle 46"/>
            <p:cNvSpPr>
              <a:spLocks noChangeArrowheads="1"/>
            </p:cNvSpPr>
            <p:nvPr/>
          </p:nvSpPr>
          <p:spPr bwMode="auto">
            <a:xfrm>
              <a:off x="875" y="1431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156" name="Rectangle 47"/>
            <p:cNvSpPr>
              <a:spLocks noChangeArrowheads="1"/>
            </p:cNvSpPr>
            <p:nvPr/>
          </p:nvSpPr>
          <p:spPr bwMode="auto">
            <a:xfrm>
              <a:off x="1052" y="1431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157" name="Rectangle 48"/>
            <p:cNvSpPr>
              <a:spLocks noChangeArrowheads="1"/>
            </p:cNvSpPr>
            <p:nvPr/>
          </p:nvSpPr>
          <p:spPr bwMode="auto">
            <a:xfrm>
              <a:off x="1229" y="1431"/>
              <a:ext cx="1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158" name="Rectangle 49"/>
            <p:cNvSpPr>
              <a:spLocks noChangeArrowheads="1"/>
            </p:cNvSpPr>
            <p:nvPr/>
          </p:nvSpPr>
          <p:spPr bwMode="auto">
            <a:xfrm>
              <a:off x="1405" y="1431"/>
              <a:ext cx="178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159" name="Rectangle 50"/>
            <p:cNvSpPr>
              <a:spLocks noChangeArrowheads="1"/>
            </p:cNvSpPr>
            <p:nvPr/>
          </p:nvSpPr>
          <p:spPr bwMode="auto">
            <a:xfrm>
              <a:off x="1583" y="1431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160" name="Rectangle 51"/>
            <p:cNvSpPr>
              <a:spLocks noChangeArrowheads="1"/>
            </p:cNvSpPr>
            <p:nvPr/>
          </p:nvSpPr>
          <p:spPr bwMode="auto">
            <a:xfrm>
              <a:off x="1760" y="1431"/>
              <a:ext cx="1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161" name="Rectangle 52"/>
            <p:cNvSpPr>
              <a:spLocks noChangeArrowheads="1"/>
            </p:cNvSpPr>
            <p:nvPr/>
          </p:nvSpPr>
          <p:spPr bwMode="auto">
            <a:xfrm>
              <a:off x="1936" y="1431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162" name="Rectangle 53"/>
            <p:cNvSpPr>
              <a:spLocks noChangeArrowheads="1"/>
            </p:cNvSpPr>
            <p:nvPr/>
          </p:nvSpPr>
          <p:spPr bwMode="auto">
            <a:xfrm>
              <a:off x="2113" y="1431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179" name="Rectangle 54"/>
            <p:cNvSpPr>
              <a:spLocks noChangeArrowheads="1"/>
            </p:cNvSpPr>
            <p:nvPr/>
          </p:nvSpPr>
          <p:spPr bwMode="auto">
            <a:xfrm>
              <a:off x="2290" y="1431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180" name="Rectangle 55"/>
            <p:cNvSpPr>
              <a:spLocks noChangeArrowheads="1"/>
            </p:cNvSpPr>
            <p:nvPr/>
          </p:nvSpPr>
          <p:spPr bwMode="auto">
            <a:xfrm>
              <a:off x="2467" y="1431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181" name="Rectangle 56"/>
            <p:cNvSpPr>
              <a:spLocks noChangeArrowheads="1"/>
            </p:cNvSpPr>
            <p:nvPr/>
          </p:nvSpPr>
          <p:spPr bwMode="auto">
            <a:xfrm>
              <a:off x="2644" y="1431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182" name="Rectangle 57"/>
            <p:cNvSpPr>
              <a:spLocks noChangeArrowheads="1"/>
            </p:cNvSpPr>
            <p:nvPr/>
          </p:nvSpPr>
          <p:spPr bwMode="auto">
            <a:xfrm>
              <a:off x="521" y="1566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183" name="Rectangle 58"/>
            <p:cNvSpPr>
              <a:spLocks noChangeArrowheads="1"/>
            </p:cNvSpPr>
            <p:nvPr/>
          </p:nvSpPr>
          <p:spPr bwMode="auto">
            <a:xfrm>
              <a:off x="698" y="1566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184" name="Rectangle 59"/>
            <p:cNvSpPr>
              <a:spLocks noChangeArrowheads="1"/>
            </p:cNvSpPr>
            <p:nvPr/>
          </p:nvSpPr>
          <p:spPr bwMode="auto">
            <a:xfrm>
              <a:off x="875" y="1566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185" name="Rectangle 60"/>
            <p:cNvSpPr>
              <a:spLocks noChangeArrowheads="1"/>
            </p:cNvSpPr>
            <p:nvPr/>
          </p:nvSpPr>
          <p:spPr bwMode="auto">
            <a:xfrm>
              <a:off x="1052" y="1566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186" name="Rectangle 61"/>
            <p:cNvSpPr>
              <a:spLocks noChangeArrowheads="1"/>
            </p:cNvSpPr>
            <p:nvPr/>
          </p:nvSpPr>
          <p:spPr bwMode="auto">
            <a:xfrm>
              <a:off x="1229" y="1566"/>
              <a:ext cx="1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187" name="Rectangle 62"/>
            <p:cNvSpPr>
              <a:spLocks noChangeArrowheads="1"/>
            </p:cNvSpPr>
            <p:nvPr/>
          </p:nvSpPr>
          <p:spPr bwMode="auto">
            <a:xfrm>
              <a:off x="1405" y="1566"/>
              <a:ext cx="178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188" name="Rectangle 63"/>
            <p:cNvSpPr>
              <a:spLocks noChangeArrowheads="1"/>
            </p:cNvSpPr>
            <p:nvPr/>
          </p:nvSpPr>
          <p:spPr bwMode="auto">
            <a:xfrm>
              <a:off x="1583" y="1566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189" name="Rectangle 64"/>
            <p:cNvSpPr>
              <a:spLocks noChangeArrowheads="1"/>
            </p:cNvSpPr>
            <p:nvPr/>
          </p:nvSpPr>
          <p:spPr bwMode="auto">
            <a:xfrm>
              <a:off x="1760" y="1566"/>
              <a:ext cx="1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191" name="Rectangle 65"/>
            <p:cNvSpPr>
              <a:spLocks noChangeArrowheads="1"/>
            </p:cNvSpPr>
            <p:nvPr/>
          </p:nvSpPr>
          <p:spPr bwMode="auto">
            <a:xfrm>
              <a:off x="1936" y="1566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192" name="Rectangle 66"/>
            <p:cNvSpPr>
              <a:spLocks noChangeArrowheads="1"/>
            </p:cNvSpPr>
            <p:nvPr/>
          </p:nvSpPr>
          <p:spPr bwMode="auto">
            <a:xfrm>
              <a:off x="2113" y="1566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193" name="Rectangle 67"/>
            <p:cNvSpPr>
              <a:spLocks noChangeArrowheads="1"/>
            </p:cNvSpPr>
            <p:nvPr/>
          </p:nvSpPr>
          <p:spPr bwMode="auto">
            <a:xfrm>
              <a:off x="2290" y="1566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194" name="Rectangle 68"/>
            <p:cNvSpPr>
              <a:spLocks noChangeArrowheads="1"/>
            </p:cNvSpPr>
            <p:nvPr/>
          </p:nvSpPr>
          <p:spPr bwMode="auto">
            <a:xfrm>
              <a:off x="2467" y="1566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195" name="Rectangle 69"/>
            <p:cNvSpPr>
              <a:spLocks noChangeArrowheads="1"/>
            </p:cNvSpPr>
            <p:nvPr/>
          </p:nvSpPr>
          <p:spPr bwMode="auto">
            <a:xfrm>
              <a:off x="2644" y="1566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196" name="Rectangle 70"/>
            <p:cNvSpPr>
              <a:spLocks noChangeArrowheads="1"/>
            </p:cNvSpPr>
            <p:nvPr/>
          </p:nvSpPr>
          <p:spPr bwMode="auto">
            <a:xfrm>
              <a:off x="521" y="1701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197" name="Rectangle 71"/>
            <p:cNvSpPr>
              <a:spLocks noChangeArrowheads="1"/>
            </p:cNvSpPr>
            <p:nvPr/>
          </p:nvSpPr>
          <p:spPr bwMode="auto">
            <a:xfrm>
              <a:off x="698" y="1701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198" name="Rectangle 72"/>
            <p:cNvSpPr>
              <a:spLocks noChangeArrowheads="1"/>
            </p:cNvSpPr>
            <p:nvPr/>
          </p:nvSpPr>
          <p:spPr bwMode="auto">
            <a:xfrm>
              <a:off x="875" y="1701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199" name="Rectangle 73"/>
            <p:cNvSpPr>
              <a:spLocks noChangeArrowheads="1"/>
            </p:cNvSpPr>
            <p:nvPr/>
          </p:nvSpPr>
          <p:spPr bwMode="auto">
            <a:xfrm>
              <a:off x="1052" y="1701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00" name="Rectangle 74"/>
            <p:cNvSpPr>
              <a:spLocks noChangeArrowheads="1"/>
            </p:cNvSpPr>
            <p:nvPr/>
          </p:nvSpPr>
          <p:spPr bwMode="auto">
            <a:xfrm>
              <a:off x="1229" y="1701"/>
              <a:ext cx="1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01" name="Rectangle 75"/>
            <p:cNvSpPr>
              <a:spLocks noChangeArrowheads="1"/>
            </p:cNvSpPr>
            <p:nvPr/>
          </p:nvSpPr>
          <p:spPr bwMode="auto">
            <a:xfrm>
              <a:off x="1405" y="1701"/>
              <a:ext cx="178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02" name="Rectangle 76"/>
            <p:cNvSpPr>
              <a:spLocks noChangeArrowheads="1"/>
            </p:cNvSpPr>
            <p:nvPr/>
          </p:nvSpPr>
          <p:spPr bwMode="auto">
            <a:xfrm>
              <a:off x="1583" y="1701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03" name="Rectangle 77"/>
            <p:cNvSpPr>
              <a:spLocks noChangeArrowheads="1"/>
            </p:cNvSpPr>
            <p:nvPr/>
          </p:nvSpPr>
          <p:spPr bwMode="auto">
            <a:xfrm>
              <a:off x="1760" y="1701"/>
              <a:ext cx="1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04" name="Rectangle 78"/>
            <p:cNvSpPr>
              <a:spLocks noChangeArrowheads="1"/>
            </p:cNvSpPr>
            <p:nvPr/>
          </p:nvSpPr>
          <p:spPr bwMode="auto">
            <a:xfrm>
              <a:off x="1936" y="1701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05" name="Rectangle 79"/>
            <p:cNvSpPr>
              <a:spLocks noChangeArrowheads="1"/>
            </p:cNvSpPr>
            <p:nvPr/>
          </p:nvSpPr>
          <p:spPr bwMode="auto">
            <a:xfrm>
              <a:off x="2113" y="1701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06" name="Rectangle 80"/>
            <p:cNvSpPr>
              <a:spLocks noChangeArrowheads="1"/>
            </p:cNvSpPr>
            <p:nvPr/>
          </p:nvSpPr>
          <p:spPr bwMode="auto">
            <a:xfrm>
              <a:off x="2290" y="1701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07" name="Rectangle 81"/>
            <p:cNvSpPr>
              <a:spLocks noChangeArrowheads="1"/>
            </p:cNvSpPr>
            <p:nvPr/>
          </p:nvSpPr>
          <p:spPr bwMode="auto">
            <a:xfrm>
              <a:off x="2467" y="1701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08" name="Rectangle 82"/>
            <p:cNvSpPr>
              <a:spLocks noChangeArrowheads="1"/>
            </p:cNvSpPr>
            <p:nvPr/>
          </p:nvSpPr>
          <p:spPr bwMode="auto">
            <a:xfrm>
              <a:off x="2644" y="1701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09" name="Rectangle 83"/>
            <p:cNvSpPr>
              <a:spLocks noChangeArrowheads="1"/>
            </p:cNvSpPr>
            <p:nvPr/>
          </p:nvSpPr>
          <p:spPr bwMode="auto">
            <a:xfrm>
              <a:off x="521" y="1836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10" name="Rectangle 84"/>
            <p:cNvSpPr>
              <a:spLocks noChangeArrowheads="1"/>
            </p:cNvSpPr>
            <p:nvPr/>
          </p:nvSpPr>
          <p:spPr bwMode="auto">
            <a:xfrm>
              <a:off x="698" y="1836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11" name="Rectangle 85"/>
            <p:cNvSpPr>
              <a:spLocks noChangeArrowheads="1"/>
            </p:cNvSpPr>
            <p:nvPr/>
          </p:nvSpPr>
          <p:spPr bwMode="auto">
            <a:xfrm>
              <a:off x="875" y="1836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12" name="Rectangle 86"/>
            <p:cNvSpPr>
              <a:spLocks noChangeArrowheads="1"/>
            </p:cNvSpPr>
            <p:nvPr/>
          </p:nvSpPr>
          <p:spPr bwMode="auto">
            <a:xfrm>
              <a:off x="1052" y="1836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13" name="Rectangle 87"/>
            <p:cNvSpPr>
              <a:spLocks noChangeArrowheads="1"/>
            </p:cNvSpPr>
            <p:nvPr/>
          </p:nvSpPr>
          <p:spPr bwMode="auto">
            <a:xfrm>
              <a:off x="1229" y="1836"/>
              <a:ext cx="1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14" name="Rectangle 88"/>
            <p:cNvSpPr>
              <a:spLocks noChangeArrowheads="1"/>
            </p:cNvSpPr>
            <p:nvPr/>
          </p:nvSpPr>
          <p:spPr bwMode="auto">
            <a:xfrm>
              <a:off x="1405" y="1836"/>
              <a:ext cx="178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16" name="Rectangle 89"/>
            <p:cNvSpPr>
              <a:spLocks noChangeArrowheads="1"/>
            </p:cNvSpPr>
            <p:nvPr/>
          </p:nvSpPr>
          <p:spPr bwMode="auto">
            <a:xfrm>
              <a:off x="1583" y="1836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17" name="Rectangle 90"/>
            <p:cNvSpPr>
              <a:spLocks noChangeArrowheads="1"/>
            </p:cNvSpPr>
            <p:nvPr/>
          </p:nvSpPr>
          <p:spPr bwMode="auto">
            <a:xfrm>
              <a:off x="1760" y="1836"/>
              <a:ext cx="1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18" name="Rectangle 91"/>
            <p:cNvSpPr>
              <a:spLocks noChangeArrowheads="1"/>
            </p:cNvSpPr>
            <p:nvPr/>
          </p:nvSpPr>
          <p:spPr bwMode="auto">
            <a:xfrm>
              <a:off x="1936" y="1836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20" name="Rectangle 92"/>
            <p:cNvSpPr>
              <a:spLocks noChangeArrowheads="1"/>
            </p:cNvSpPr>
            <p:nvPr/>
          </p:nvSpPr>
          <p:spPr bwMode="auto">
            <a:xfrm>
              <a:off x="2113" y="1836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21" name="Rectangle 93"/>
            <p:cNvSpPr>
              <a:spLocks noChangeArrowheads="1"/>
            </p:cNvSpPr>
            <p:nvPr/>
          </p:nvSpPr>
          <p:spPr bwMode="auto">
            <a:xfrm>
              <a:off x="2290" y="1836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22" name="Rectangle 94"/>
            <p:cNvSpPr>
              <a:spLocks noChangeArrowheads="1"/>
            </p:cNvSpPr>
            <p:nvPr/>
          </p:nvSpPr>
          <p:spPr bwMode="auto">
            <a:xfrm>
              <a:off x="2467" y="1836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23" name="Rectangle 95"/>
            <p:cNvSpPr>
              <a:spLocks noChangeArrowheads="1"/>
            </p:cNvSpPr>
            <p:nvPr/>
          </p:nvSpPr>
          <p:spPr bwMode="auto">
            <a:xfrm>
              <a:off x="2644" y="1836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24" name="Rectangle 96"/>
            <p:cNvSpPr>
              <a:spLocks noChangeArrowheads="1"/>
            </p:cNvSpPr>
            <p:nvPr/>
          </p:nvSpPr>
          <p:spPr bwMode="auto">
            <a:xfrm>
              <a:off x="521" y="1971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25" name="Rectangle 97"/>
            <p:cNvSpPr>
              <a:spLocks noChangeArrowheads="1"/>
            </p:cNvSpPr>
            <p:nvPr/>
          </p:nvSpPr>
          <p:spPr bwMode="auto">
            <a:xfrm>
              <a:off x="698" y="1971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26" name="Rectangle 98"/>
            <p:cNvSpPr>
              <a:spLocks noChangeArrowheads="1"/>
            </p:cNvSpPr>
            <p:nvPr/>
          </p:nvSpPr>
          <p:spPr bwMode="auto">
            <a:xfrm>
              <a:off x="875" y="1971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27" name="Rectangle 99"/>
            <p:cNvSpPr>
              <a:spLocks noChangeArrowheads="1"/>
            </p:cNvSpPr>
            <p:nvPr/>
          </p:nvSpPr>
          <p:spPr bwMode="auto">
            <a:xfrm>
              <a:off x="1052" y="1971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28" name="Rectangle 100"/>
            <p:cNvSpPr>
              <a:spLocks noChangeArrowheads="1"/>
            </p:cNvSpPr>
            <p:nvPr/>
          </p:nvSpPr>
          <p:spPr bwMode="auto">
            <a:xfrm>
              <a:off x="1229" y="1971"/>
              <a:ext cx="176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29" name="Rectangle 101"/>
            <p:cNvSpPr>
              <a:spLocks noChangeArrowheads="1"/>
            </p:cNvSpPr>
            <p:nvPr/>
          </p:nvSpPr>
          <p:spPr bwMode="auto">
            <a:xfrm>
              <a:off x="1405" y="1971"/>
              <a:ext cx="17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30" name="Rectangle 102"/>
            <p:cNvSpPr>
              <a:spLocks noChangeArrowheads="1"/>
            </p:cNvSpPr>
            <p:nvPr/>
          </p:nvSpPr>
          <p:spPr bwMode="auto">
            <a:xfrm>
              <a:off x="1583" y="1971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31" name="Rectangle 103"/>
            <p:cNvSpPr>
              <a:spLocks noChangeArrowheads="1"/>
            </p:cNvSpPr>
            <p:nvPr/>
          </p:nvSpPr>
          <p:spPr bwMode="auto">
            <a:xfrm>
              <a:off x="1760" y="1971"/>
              <a:ext cx="176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32" name="Rectangle 104"/>
            <p:cNvSpPr>
              <a:spLocks noChangeArrowheads="1"/>
            </p:cNvSpPr>
            <p:nvPr/>
          </p:nvSpPr>
          <p:spPr bwMode="auto">
            <a:xfrm>
              <a:off x="1936" y="1971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33" name="Rectangle 105"/>
            <p:cNvSpPr>
              <a:spLocks noChangeArrowheads="1"/>
            </p:cNvSpPr>
            <p:nvPr/>
          </p:nvSpPr>
          <p:spPr bwMode="auto">
            <a:xfrm>
              <a:off x="2113" y="1971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34" name="Rectangle 106"/>
            <p:cNvSpPr>
              <a:spLocks noChangeArrowheads="1"/>
            </p:cNvSpPr>
            <p:nvPr/>
          </p:nvSpPr>
          <p:spPr bwMode="auto">
            <a:xfrm>
              <a:off x="2290" y="1971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35" name="Rectangle 107"/>
            <p:cNvSpPr>
              <a:spLocks noChangeArrowheads="1"/>
            </p:cNvSpPr>
            <p:nvPr/>
          </p:nvSpPr>
          <p:spPr bwMode="auto">
            <a:xfrm>
              <a:off x="2467" y="1971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36" name="Rectangle 108"/>
            <p:cNvSpPr>
              <a:spLocks noChangeArrowheads="1"/>
            </p:cNvSpPr>
            <p:nvPr/>
          </p:nvSpPr>
          <p:spPr bwMode="auto">
            <a:xfrm>
              <a:off x="2644" y="1971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37" name="Rectangle 109"/>
            <p:cNvSpPr>
              <a:spLocks noChangeArrowheads="1"/>
            </p:cNvSpPr>
            <p:nvPr/>
          </p:nvSpPr>
          <p:spPr bwMode="auto">
            <a:xfrm>
              <a:off x="521" y="2105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38" name="Rectangle 110"/>
            <p:cNvSpPr>
              <a:spLocks noChangeArrowheads="1"/>
            </p:cNvSpPr>
            <p:nvPr/>
          </p:nvSpPr>
          <p:spPr bwMode="auto">
            <a:xfrm>
              <a:off x="698" y="2105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39" name="Rectangle 111"/>
            <p:cNvSpPr>
              <a:spLocks noChangeArrowheads="1"/>
            </p:cNvSpPr>
            <p:nvPr/>
          </p:nvSpPr>
          <p:spPr bwMode="auto">
            <a:xfrm>
              <a:off x="875" y="2105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40" name="Rectangle 112"/>
            <p:cNvSpPr>
              <a:spLocks noChangeArrowheads="1"/>
            </p:cNvSpPr>
            <p:nvPr/>
          </p:nvSpPr>
          <p:spPr bwMode="auto">
            <a:xfrm>
              <a:off x="1052" y="2105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41" name="Rectangle 113"/>
            <p:cNvSpPr>
              <a:spLocks noChangeArrowheads="1"/>
            </p:cNvSpPr>
            <p:nvPr/>
          </p:nvSpPr>
          <p:spPr bwMode="auto">
            <a:xfrm>
              <a:off x="1229" y="2105"/>
              <a:ext cx="1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42" name="Rectangle 114"/>
            <p:cNvSpPr>
              <a:spLocks noChangeArrowheads="1"/>
            </p:cNvSpPr>
            <p:nvPr/>
          </p:nvSpPr>
          <p:spPr bwMode="auto">
            <a:xfrm>
              <a:off x="1405" y="2105"/>
              <a:ext cx="178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43" name="Rectangle 115"/>
            <p:cNvSpPr>
              <a:spLocks noChangeArrowheads="1"/>
            </p:cNvSpPr>
            <p:nvPr/>
          </p:nvSpPr>
          <p:spPr bwMode="auto">
            <a:xfrm>
              <a:off x="1583" y="2105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44" name="Rectangle 116"/>
            <p:cNvSpPr>
              <a:spLocks noChangeArrowheads="1"/>
            </p:cNvSpPr>
            <p:nvPr/>
          </p:nvSpPr>
          <p:spPr bwMode="auto">
            <a:xfrm>
              <a:off x="1760" y="2105"/>
              <a:ext cx="1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45" name="Rectangle 117"/>
            <p:cNvSpPr>
              <a:spLocks noChangeArrowheads="1"/>
            </p:cNvSpPr>
            <p:nvPr/>
          </p:nvSpPr>
          <p:spPr bwMode="auto">
            <a:xfrm>
              <a:off x="1936" y="2105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46" name="Rectangle 118"/>
            <p:cNvSpPr>
              <a:spLocks noChangeArrowheads="1"/>
            </p:cNvSpPr>
            <p:nvPr/>
          </p:nvSpPr>
          <p:spPr bwMode="auto">
            <a:xfrm>
              <a:off x="2113" y="2105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47" name="Rectangle 119"/>
            <p:cNvSpPr>
              <a:spLocks noChangeArrowheads="1"/>
            </p:cNvSpPr>
            <p:nvPr/>
          </p:nvSpPr>
          <p:spPr bwMode="auto">
            <a:xfrm>
              <a:off x="2290" y="2105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48" name="Rectangle 120"/>
            <p:cNvSpPr>
              <a:spLocks noChangeArrowheads="1"/>
            </p:cNvSpPr>
            <p:nvPr/>
          </p:nvSpPr>
          <p:spPr bwMode="auto">
            <a:xfrm>
              <a:off x="2467" y="2105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49" name="Rectangle 121"/>
            <p:cNvSpPr>
              <a:spLocks noChangeArrowheads="1"/>
            </p:cNvSpPr>
            <p:nvPr/>
          </p:nvSpPr>
          <p:spPr bwMode="auto">
            <a:xfrm>
              <a:off x="2644" y="2105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50" name="Rectangle 122"/>
            <p:cNvSpPr>
              <a:spLocks noChangeArrowheads="1"/>
            </p:cNvSpPr>
            <p:nvPr/>
          </p:nvSpPr>
          <p:spPr bwMode="auto">
            <a:xfrm>
              <a:off x="521" y="2240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51" name="Rectangle 123"/>
            <p:cNvSpPr>
              <a:spLocks noChangeArrowheads="1"/>
            </p:cNvSpPr>
            <p:nvPr/>
          </p:nvSpPr>
          <p:spPr bwMode="auto">
            <a:xfrm>
              <a:off x="698" y="2240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52" name="Rectangle 124"/>
            <p:cNvSpPr>
              <a:spLocks noChangeArrowheads="1"/>
            </p:cNvSpPr>
            <p:nvPr/>
          </p:nvSpPr>
          <p:spPr bwMode="auto">
            <a:xfrm>
              <a:off x="875" y="2240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53" name="Rectangle 125"/>
            <p:cNvSpPr>
              <a:spLocks noChangeArrowheads="1"/>
            </p:cNvSpPr>
            <p:nvPr/>
          </p:nvSpPr>
          <p:spPr bwMode="auto">
            <a:xfrm>
              <a:off x="1052" y="2240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58" name="Rectangle 126"/>
            <p:cNvSpPr>
              <a:spLocks noChangeArrowheads="1"/>
            </p:cNvSpPr>
            <p:nvPr/>
          </p:nvSpPr>
          <p:spPr bwMode="auto">
            <a:xfrm>
              <a:off x="1229" y="2240"/>
              <a:ext cx="1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59" name="Rectangle 127"/>
            <p:cNvSpPr>
              <a:spLocks noChangeArrowheads="1"/>
            </p:cNvSpPr>
            <p:nvPr/>
          </p:nvSpPr>
          <p:spPr bwMode="auto">
            <a:xfrm>
              <a:off x="1405" y="2240"/>
              <a:ext cx="178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60" name="Rectangle 128"/>
            <p:cNvSpPr>
              <a:spLocks noChangeArrowheads="1"/>
            </p:cNvSpPr>
            <p:nvPr/>
          </p:nvSpPr>
          <p:spPr bwMode="auto">
            <a:xfrm>
              <a:off x="1583" y="2240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61" name="Rectangle 129"/>
            <p:cNvSpPr>
              <a:spLocks noChangeArrowheads="1"/>
            </p:cNvSpPr>
            <p:nvPr/>
          </p:nvSpPr>
          <p:spPr bwMode="auto">
            <a:xfrm>
              <a:off x="1760" y="2240"/>
              <a:ext cx="1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62" name="Rectangle 130"/>
            <p:cNvSpPr>
              <a:spLocks noChangeArrowheads="1"/>
            </p:cNvSpPr>
            <p:nvPr/>
          </p:nvSpPr>
          <p:spPr bwMode="auto">
            <a:xfrm>
              <a:off x="1936" y="2240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63" name="Rectangle 131"/>
            <p:cNvSpPr>
              <a:spLocks noChangeArrowheads="1"/>
            </p:cNvSpPr>
            <p:nvPr/>
          </p:nvSpPr>
          <p:spPr bwMode="auto">
            <a:xfrm>
              <a:off x="2113" y="2240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64" name="Rectangle 132"/>
            <p:cNvSpPr>
              <a:spLocks noChangeArrowheads="1"/>
            </p:cNvSpPr>
            <p:nvPr/>
          </p:nvSpPr>
          <p:spPr bwMode="auto">
            <a:xfrm>
              <a:off x="2290" y="2240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65" name="Rectangle 133"/>
            <p:cNvSpPr>
              <a:spLocks noChangeArrowheads="1"/>
            </p:cNvSpPr>
            <p:nvPr/>
          </p:nvSpPr>
          <p:spPr bwMode="auto">
            <a:xfrm>
              <a:off x="2467" y="2240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66" name="Rectangle 134"/>
            <p:cNvSpPr>
              <a:spLocks noChangeArrowheads="1"/>
            </p:cNvSpPr>
            <p:nvPr/>
          </p:nvSpPr>
          <p:spPr bwMode="auto">
            <a:xfrm>
              <a:off x="2644" y="2240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67" name="Rectangle 135"/>
            <p:cNvSpPr>
              <a:spLocks noChangeArrowheads="1"/>
            </p:cNvSpPr>
            <p:nvPr/>
          </p:nvSpPr>
          <p:spPr bwMode="auto">
            <a:xfrm>
              <a:off x="521" y="2375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68" name="Rectangle 136"/>
            <p:cNvSpPr>
              <a:spLocks noChangeArrowheads="1"/>
            </p:cNvSpPr>
            <p:nvPr/>
          </p:nvSpPr>
          <p:spPr bwMode="auto">
            <a:xfrm>
              <a:off x="698" y="2375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69" name="Rectangle 137"/>
            <p:cNvSpPr>
              <a:spLocks noChangeArrowheads="1"/>
            </p:cNvSpPr>
            <p:nvPr/>
          </p:nvSpPr>
          <p:spPr bwMode="auto">
            <a:xfrm>
              <a:off x="875" y="2375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70" name="Rectangle 138"/>
            <p:cNvSpPr>
              <a:spLocks noChangeArrowheads="1"/>
            </p:cNvSpPr>
            <p:nvPr/>
          </p:nvSpPr>
          <p:spPr bwMode="auto">
            <a:xfrm>
              <a:off x="1052" y="2375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671" name="Rectangle 139"/>
            <p:cNvSpPr>
              <a:spLocks noChangeArrowheads="1"/>
            </p:cNvSpPr>
            <p:nvPr/>
          </p:nvSpPr>
          <p:spPr bwMode="auto">
            <a:xfrm>
              <a:off x="1229" y="2375"/>
              <a:ext cx="1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0480" name="Rectangle 140"/>
            <p:cNvSpPr>
              <a:spLocks noChangeArrowheads="1"/>
            </p:cNvSpPr>
            <p:nvPr/>
          </p:nvSpPr>
          <p:spPr bwMode="auto">
            <a:xfrm>
              <a:off x="1405" y="2375"/>
              <a:ext cx="178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0481" name="Rectangle 141"/>
            <p:cNvSpPr>
              <a:spLocks noChangeArrowheads="1"/>
            </p:cNvSpPr>
            <p:nvPr/>
          </p:nvSpPr>
          <p:spPr bwMode="auto">
            <a:xfrm>
              <a:off x="1583" y="2375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0482" name="Rectangle 142"/>
            <p:cNvSpPr>
              <a:spLocks noChangeArrowheads="1"/>
            </p:cNvSpPr>
            <p:nvPr/>
          </p:nvSpPr>
          <p:spPr bwMode="auto">
            <a:xfrm>
              <a:off x="1760" y="2375"/>
              <a:ext cx="1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0483" name="Rectangle 143"/>
            <p:cNvSpPr>
              <a:spLocks noChangeArrowheads="1"/>
            </p:cNvSpPr>
            <p:nvPr/>
          </p:nvSpPr>
          <p:spPr bwMode="auto">
            <a:xfrm>
              <a:off x="1936" y="2375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0484" name="Rectangle 144"/>
            <p:cNvSpPr>
              <a:spLocks noChangeArrowheads="1"/>
            </p:cNvSpPr>
            <p:nvPr/>
          </p:nvSpPr>
          <p:spPr bwMode="auto">
            <a:xfrm>
              <a:off x="2113" y="2375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0485" name="Rectangle 145"/>
            <p:cNvSpPr>
              <a:spLocks noChangeArrowheads="1"/>
            </p:cNvSpPr>
            <p:nvPr/>
          </p:nvSpPr>
          <p:spPr bwMode="auto">
            <a:xfrm>
              <a:off x="2290" y="2375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0487" name="Rectangle 146"/>
            <p:cNvSpPr>
              <a:spLocks noChangeArrowheads="1"/>
            </p:cNvSpPr>
            <p:nvPr/>
          </p:nvSpPr>
          <p:spPr bwMode="auto">
            <a:xfrm>
              <a:off x="2467" y="2375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0488" name="Rectangle 147"/>
            <p:cNvSpPr>
              <a:spLocks noChangeArrowheads="1"/>
            </p:cNvSpPr>
            <p:nvPr/>
          </p:nvSpPr>
          <p:spPr bwMode="auto">
            <a:xfrm>
              <a:off x="2644" y="2375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0489" name="Rectangle 148"/>
            <p:cNvSpPr>
              <a:spLocks noChangeArrowheads="1"/>
            </p:cNvSpPr>
            <p:nvPr/>
          </p:nvSpPr>
          <p:spPr bwMode="auto">
            <a:xfrm>
              <a:off x="521" y="2510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0490" name="Rectangle 149"/>
            <p:cNvSpPr>
              <a:spLocks noChangeArrowheads="1"/>
            </p:cNvSpPr>
            <p:nvPr/>
          </p:nvSpPr>
          <p:spPr bwMode="auto">
            <a:xfrm>
              <a:off x="698" y="2510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0491" name="Rectangle 150"/>
            <p:cNvSpPr>
              <a:spLocks noChangeArrowheads="1"/>
            </p:cNvSpPr>
            <p:nvPr/>
          </p:nvSpPr>
          <p:spPr bwMode="auto">
            <a:xfrm>
              <a:off x="875" y="2510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0492" name="Rectangle 151"/>
            <p:cNvSpPr>
              <a:spLocks noChangeArrowheads="1"/>
            </p:cNvSpPr>
            <p:nvPr/>
          </p:nvSpPr>
          <p:spPr bwMode="auto">
            <a:xfrm>
              <a:off x="1052" y="2510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0493" name="Rectangle 152"/>
            <p:cNvSpPr>
              <a:spLocks noChangeArrowheads="1"/>
            </p:cNvSpPr>
            <p:nvPr/>
          </p:nvSpPr>
          <p:spPr bwMode="auto">
            <a:xfrm>
              <a:off x="1229" y="2510"/>
              <a:ext cx="1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0494" name="Rectangle 153"/>
            <p:cNvSpPr>
              <a:spLocks noChangeArrowheads="1"/>
            </p:cNvSpPr>
            <p:nvPr/>
          </p:nvSpPr>
          <p:spPr bwMode="auto">
            <a:xfrm>
              <a:off x="1405" y="2510"/>
              <a:ext cx="178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0495" name="Rectangle 154"/>
            <p:cNvSpPr>
              <a:spLocks noChangeArrowheads="1"/>
            </p:cNvSpPr>
            <p:nvPr/>
          </p:nvSpPr>
          <p:spPr bwMode="auto">
            <a:xfrm>
              <a:off x="1583" y="2510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0496" name="Rectangle 155"/>
            <p:cNvSpPr>
              <a:spLocks noChangeArrowheads="1"/>
            </p:cNvSpPr>
            <p:nvPr/>
          </p:nvSpPr>
          <p:spPr bwMode="auto">
            <a:xfrm>
              <a:off x="1760" y="2510"/>
              <a:ext cx="1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0497" name="Rectangle 156"/>
            <p:cNvSpPr>
              <a:spLocks noChangeArrowheads="1"/>
            </p:cNvSpPr>
            <p:nvPr/>
          </p:nvSpPr>
          <p:spPr bwMode="auto">
            <a:xfrm>
              <a:off x="1936" y="2510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0498" name="Rectangle 157"/>
            <p:cNvSpPr>
              <a:spLocks noChangeArrowheads="1"/>
            </p:cNvSpPr>
            <p:nvPr/>
          </p:nvSpPr>
          <p:spPr bwMode="auto">
            <a:xfrm>
              <a:off x="2113" y="2510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0499" name="Rectangle 158"/>
            <p:cNvSpPr>
              <a:spLocks noChangeArrowheads="1"/>
            </p:cNvSpPr>
            <p:nvPr/>
          </p:nvSpPr>
          <p:spPr bwMode="auto">
            <a:xfrm>
              <a:off x="2290" y="2510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0500" name="Rectangle 159"/>
            <p:cNvSpPr>
              <a:spLocks noChangeArrowheads="1"/>
            </p:cNvSpPr>
            <p:nvPr/>
          </p:nvSpPr>
          <p:spPr bwMode="auto">
            <a:xfrm>
              <a:off x="2467" y="2510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0501" name="Rectangle 160"/>
            <p:cNvSpPr>
              <a:spLocks noChangeArrowheads="1"/>
            </p:cNvSpPr>
            <p:nvPr/>
          </p:nvSpPr>
          <p:spPr bwMode="auto">
            <a:xfrm>
              <a:off x="2644" y="2510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0502" name="Rectangle 161"/>
            <p:cNvSpPr>
              <a:spLocks noChangeArrowheads="1"/>
            </p:cNvSpPr>
            <p:nvPr/>
          </p:nvSpPr>
          <p:spPr bwMode="auto">
            <a:xfrm>
              <a:off x="521" y="2645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0503" name="Rectangle 162"/>
            <p:cNvSpPr>
              <a:spLocks noChangeArrowheads="1"/>
            </p:cNvSpPr>
            <p:nvPr/>
          </p:nvSpPr>
          <p:spPr bwMode="auto">
            <a:xfrm>
              <a:off x="698" y="2645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0504" name="Rectangle 163"/>
            <p:cNvSpPr>
              <a:spLocks noChangeArrowheads="1"/>
            </p:cNvSpPr>
            <p:nvPr/>
          </p:nvSpPr>
          <p:spPr bwMode="auto">
            <a:xfrm>
              <a:off x="875" y="2645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0505" name="Rectangle 164"/>
            <p:cNvSpPr>
              <a:spLocks noChangeArrowheads="1"/>
            </p:cNvSpPr>
            <p:nvPr/>
          </p:nvSpPr>
          <p:spPr bwMode="auto">
            <a:xfrm>
              <a:off x="1052" y="2645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0506" name="Rectangle 165"/>
            <p:cNvSpPr>
              <a:spLocks noChangeArrowheads="1"/>
            </p:cNvSpPr>
            <p:nvPr/>
          </p:nvSpPr>
          <p:spPr bwMode="auto">
            <a:xfrm>
              <a:off x="1229" y="2645"/>
              <a:ext cx="176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0507" name="Rectangle 166"/>
            <p:cNvSpPr>
              <a:spLocks noChangeArrowheads="1"/>
            </p:cNvSpPr>
            <p:nvPr/>
          </p:nvSpPr>
          <p:spPr bwMode="auto">
            <a:xfrm>
              <a:off x="1405" y="2645"/>
              <a:ext cx="17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0508" name="Rectangle 167"/>
            <p:cNvSpPr>
              <a:spLocks noChangeArrowheads="1"/>
            </p:cNvSpPr>
            <p:nvPr/>
          </p:nvSpPr>
          <p:spPr bwMode="auto">
            <a:xfrm>
              <a:off x="1583" y="2645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0509" name="Rectangle 168"/>
            <p:cNvSpPr>
              <a:spLocks noChangeArrowheads="1"/>
            </p:cNvSpPr>
            <p:nvPr/>
          </p:nvSpPr>
          <p:spPr bwMode="auto">
            <a:xfrm>
              <a:off x="1760" y="2645"/>
              <a:ext cx="176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0510" name="Rectangle 169"/>
            <p:cNvSpPr>
              <a:spLocks noChangeArrowheads="1"/>
            </p:cNvSpPr>
            <p:nvPr/>
          </p:nvSpPr>
          <p:spPr bwMode="auto">
            <a:xfrm>
              <a:off x="1936" y="2645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0511" name="Rectangle 170"/>
            <p:cNvSpPr>
              <a:spLocks noChangeArrowheads="1"/>
            </p:cNvSpPr>
            <p:nvPr/>
          </p:nvSpPr>
          <p:spPr bwMode="auto">
            <a:xfrm>
              <a:off x="2113" y="2645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704" name="Rectangle 171"/>
            <p:cNvSpPr>
              <a:spLocks noChangeArrowheads="1"/>
            </p:cNvSpPr>
            <p:nvPr/>
          </p:nvSpPr>
          <p:spPr bwMode="auto">
            <a:xfrm>
              <a:off x="2290" y="2645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706" name="Rectangle 172"/>
            <p:cNvSpPr>
              <a:spLocks noChangeArrowheads="1"/>
            </p:cNvSpPr>
            <p:nvPr/>
          </p:nvSpPr>
          <p:spPr bwMode="auto">
            <a:xfrm>
              <a:off x="2467" y="2645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707" name="Rectangle 173"/>
            <p:cNvSpPr>
              <a:spLocks noChangeArrowheads="1"/>
            </p:cNvSpPr>
            <p:nvPr/>
          </p:nvSpPr>
          <p:spPr bwMode="auto">
            <a:xfrm>
              <a:off x="2644" y="2645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708" name="Rectangle 174"/>
            <p:cNvSpPr>
              <a:spLocks noChangeArrowheads="1"/>
            </p:cNvSpPr>
            <p:nvPr/>
          </p:nvSpPr>
          <p:spPr bwMode="auto">
            <a:xfrm>
              <a:off x="521" y="2779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709" name="Rectangle 175"/>
            <p:cNvSpPr>
              <a:spLocks noChangeArrowheads="1"/>
            </p:cNvSpPr>
            <p:nvPr/>
          </p:nvSpPr>
          <p:spPr bwMode="auto">
            <a:xfrm>
              <a:off x="698" y="2779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711" name="Rectangle 176"/>
            <p:cNvSpPr>
              <a:spLocks noChangeArrowheads="1"/>
            </p:cNvSpPr>
            <p:nvPr/>
          </p:nvSpPr>
          <p:spPr bwMode="auto">
            <a:xfrm>
              <a:off x="875" y="2779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713" name="Rectangle 177"/>
            <p:cNvSpPr>
              <a:spLocks noChangeArrowheads="1"/>
            </p:cNvSpPr>
            <p:nvPr/>
          </p:nvSpPr>
          <p:spPr bwMode="auto">
            <a:xfrm>
              <a:off x="1052" y="2779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714" name="Rectangle 178"/>
            <p:cNvSpPr>
              <a:spLocks noChangeArrowheads="1"/>
            </p:cNvSpPr>
            <p:nvPr/>
          </p:nvSpPr>
          <p:spPr bwMode="auto">
            <a:xfrm>
              <a:off x="1229" y="2779"/>
              <a:ext cx="1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715" name="Rectangle 179"/>
            <p:cNvSpPr>
              <a:spLocks noChangeArrowheads="1"/>
            </p:cNvSpPr>
            <p:nvPr/>
          </p:nvSpPr>
          <p:spPr bwMode="auto">
            <a:xfrm>
              <a:off x="1405" y="2779"/>
              <a:ext cx="178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716" name="Rectangle 180"/>
            <p:cNvSpPr>
              <a:spLocks noChangeArrowheads="1"/>
            </p:cNvSpPr>
            <p:nvPr/>
          </p:nvSpPr>
          <p:spPr bwMode="auto">
            <a:xfrm>
              <a:off x="1583" y="2779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717" name="Rectangle 181"/>
            <p:cNvSpPr>
              <a:spLocks noChangeArrowheads="1"/>
            </p:cNvSpPr>
            <p:nvPr/>
          </p:nvSpPr>
          <p:spPr bwMode="auto">
            <a:xfrm>
              <a:off x="1760" y="2779"/>
              <a:ext cx="1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718" name="Rectangle 182"/>
            <p:cNvSpPr>
              <a:spLocks noChangeArrowheads="1"/>
            </p:cNvSpPr>
            <p:nvPr/>
          </p:nvSpPr>
          <p:spPr bwMode="auto">
            <a:xfrm>
              <a:off x="1936" y="2779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719" name="Rectangle 183"/>
            <p:cNvSpPr>
              <a:spLocks noChangeArrowheads="1"/>
            </p:cNvSpPr>
            <p:nvPr/>
          </p:nvSpPr>
          <p:spPr bwMode="auto">
            <a:xfrm>
              <a:off x="2113" y="2779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720" name="Rectangle 184"/>
            <p:cNvSpPr>
              <a:spLocks noChangeArrowheads="1"/>
            </p:cNvSpPr>
            <p:nvPr/>
          </p:nvSpPr>
          <p:spPr bwMode="auto">
            <a:xfrm>
              <a:off x="2290" y="2779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721" name="Rectangle 185"/>
            <p:cNvSpPr>
              <a:spLocks noChangeArrowheads="1"/>
            </p:cNvSpPr>
            <p:nvPr/>
          </p:nvSpPr>
          <p:spPr bwMode="auto">
            <a:xfrm>
              <a:off x="2467" y="2779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722" name="Rectangle 186"/>
            <p:cNvSpPr>
              <a:spLocks noChangeArrowheads="1"/>
            </p:cNvSpPr>
            <p:nvPr/>
          </p:nvSpPr>
          <p:spPr bwMode="auto">
            <a:xfrm>
              <a:off x="2644" y="2779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723" name="Rectangle 187"/>
            <p:cNvSpPr>
              <a:spLocks noChangeArrowheads="1"/>
            </p:cNvSpPr>
            <p:nvPr/>
          </p:nvSpPr>
          <p:spPr bwMode="auto">
            <a:xfrm>
              <a:off x="521" y="2914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724" name="Rectangle 188"/>
            <p:cNvSpPr>
              <a:spLocks noChangeArrowheads="1"/>
            </p:cNvSpPr>
            <p:nvPr/>
          </p:nvSpPr>
          <p:spPr bwMode="auto">
            <a:xfrm>
              <a:off x="698" y="2914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725" name="Rectangle 189"/>
            <p:cNvSpPr>
              <a:spLocks noChangeArrowheads="1"/>
            </p:cNvSpPr>
            <p:nvPr/>
          </p:nvSpPr>
          <p:spPr bwMode="auto">
            <a:xfrm>
              <a:off x="875" y="2914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726" name="Rectangle 190"/>
            <p:cNvSpPr>
              <a:spLocks noChangeArrowheads="1"/>
            </p:cNvSpPr>
            <p:nvPr/>
          </p:nvSpPr>
          <p:spPr bwMode="auto">
            <a:xfrm>
              <a:off x="1052" y="2914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727" name="Rectangle 191"/>
            <p:cNvSpPr>
              <a:spLocks noChangeArrowheads="1"/>
            </p:cNvSpPr>
            <p:nvPr/>
          </p:nvSpPr>
          <p:spPr bwMode="auto">
            <a:xfrm>
              <a:off x="1229" y="2914"/>
              <a:ext cx="1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728" name="Rectangle 192"/>
            <p:cNvSpPr>
              <a:spLocks noChangeArrowheads="1"/>
            </p:cNvSpPr>
            <p:nvPr/>
          </p:nvSpPr>
          <p:spPr bwMode="auto">
            <a:xfrm>
              <a:off x="1405" y="2914"/>
              <a:ext cx="178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729" name="Rectangle 193"/>
            <p:cNvSpPr>
              <a:spLocks noChangeArrowheads="1"/>
            </p:cNvSpPr>
            <p:nvPr/>
          </p:nvSpPr>
          <p:spPr bwMode="auto">
            <a:xfrm>
              <a:off x="1583" y="2914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730" name="Rectangle 194"/>
            <p:cNvSpPr>
              <a:spLocks noChangeArrowheads="1"/>
            </p:cNvSpPr>
            <p:nvPr/>
          </p:nvSpPr>
          <p:spPr bwMode="auto">
            <a:xfrm>
              <a:off x="1760" y="2914"/>
              <a:ext cx="1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731" name="Rectangle 195"/>
            <p:cNvSpPr>
              <a:spLocks noChangeArrowheads="1"/>
            </p:cNvSpPr>
            <p:nvPr/>
          </p:nvSpPr>
          <p:spPr bwMode="auto">
            <a:xfrm>
              <a:off x="1936" y="2914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732" name="Rectangle 196"/>
            <p:cNvSpPr>
              <a:spLocks noChangeArrowheads="1"/>
            </p:cNvSpPr>
            <p:nvPr/>
          </p:nvSpPr>
          <p:spPr bwMode="auto">
            <a:xfrm>
              <a:off x="2113" y="2914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733" name="Rectangle 197"/>
            <p:cNvSpPr>
              <a:spLocks noChangeArrowheads="1"/>
            </p:cNvSpPr>
            <p:nvPr/>
          </p:nvSpPr>
          <p:spPr bwMode="auto">
            <a:xfrm>
              <a:off x="2290" y="2914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734" name="Rectangle 198"/>
            <p:cNvSpPr>
              <a:spLocks noChangeArrowheads="1"/>
            </p:cNvSpPr>
            <p:nvPr/>
          </p:nvSpPr>
          <p:spPr bwMode="auto">
            <a:xfrm>
              <a:off x="2467" y="2914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735" name="Rectangle 199"/>
            <p:cNvSpPr>
              <a:spLocks noChangeArrowheads="1"/>
            </p:cNvSpPr>
            <p:nvPr/>
          </p:nvSpPr>
          <p:spPr bwMode="auto">
            <a:xfrm>
              <a:off x="2644" y="2914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3792" name="Rectangle 200"/>
            <p:cNvSpPr>
              <a:spLocks noChangeArrowheads="1"/>
            </p:cNvSpPr>
            <p:nvPr/>
          </p:nvSpPr>
          <p:spPr bwMode="auto">
            <a:xfrm>
              <a:off x="521" y="3049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3793" name="Rectangle 201"/>
            <p:cNvSpPr>
              <a:spLocks noChangeArrowheads="1"/>
            </p:cNvSpPr>
            <p:nvPr/>
          </p:nvSpPr>
          <p:spPr bwMode="auto">
            <a:xfrm>
              <a:off x="698" y="3049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3796" name="Rectangle 202"/>
            <p:cNvSpPr>
              <a:spLocks noChangeArrowheads="1"/>
            </p:cNvSpPr>
            <p:nvPr/>
          </p:nvSpPr>
          <p:spPr bwMode="auto">
            <a:xfrm>
              <a:off x="875" y="3049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3797" name="Rectangle 203"/>
            <p:cNvSpPr>
              <a:spLocks noChangeArrowheads="1"/>
            </p:cNvSpPr>
            <p:nvPr/>
          </p:nvSpPr>
          <p:spPr bwMode="auto">
            <a:xfrm>
              <a:off x="1052" y="3049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3798" name="Rectangle 204"/>
            <p:cNvSpPr>
              <a:spLocks noChangeArrowheads="1"/>
            </p:cNvSpPr>
            <p:nvPr/>
          </p:nvSpPr>
          <p:spPr bwMode="auto">
            <a:xfrm>
              <a:off x="1229" y="3049"/>
              <a:ext cx="176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3799" name="Rectangle 205"/>
            <p:cNvSpPr>
              <a:spLocks noChangeArrowheads="1"/>
            </p:cNvSpPr>
            <p:nvPr/>
          </p:nvSpPr>
          <p:spPr bwMode="auto">
            <a:xfrm>
              <a:off x="1405" y="3049"/>
              <a:ext cx="17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3800" name="Rectangle 206"/>
            <p:cNvSpPr>
              <a:spLocks noChangeArrowheads="1"/>
            </p:cNvSpPr>
            <p:nvPr/>
          </p:nvSpPr>
          <p:spPr bwMode="auto">
            <a:xfrm>
              <a:off x="1583" y="3049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3801" name="Rectangle 207"/>
            <p:cNvSpPr>
              <a:spLocks noChangeArrowheads="1"/>
            </p:cNvSpPr>
            <p:nvPr/>
          </p:nvSpPr>
          <p:spPr bwMode="auto">
            <a:xfrm>
              <a:off x="1760" y="3049"/>
              <a:ext cx="176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3802" name="Rectangle 208"/>
            <p:cNvSpPr>
              <a:spLocks noChangeArrowheads="1"/>
            </p:cNvSpPr>
            <p:nvPr/>
          </p:nvSpPr>
          <p:spPr bwMode="auto">
            <a:xfrm>
              <a:off x="1936" y="3049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3803" name="Rectangle 209"/>
            <p:cNvSpPr>
              <a:spLocks noChangeArrowheads="1"/>
            </p:cNvSpPr>
            <p:nvPr/>
          </p:nvSpPr>
          <p:spPr bwMode="auto">
            <a:xfrm>
              <a:off x="2113" y="3049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3804" name="Rectangle 210"/>
            <p:cNvSpPr>
              <a:spLocks noChangeArrowheads="1"/>
            </p:cNvSpPr>
            <p:nvPr/>
          </p:nvSpPr>
          <p:spPr bwMode="auto">
            <a:xfrm>
              <a:off x="2290" y="3049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3805" name="Rectangle 211"/>
            <p:cNvSpPr>
              <a:spLocks noChangeArrowheads="1"/>
            </p:cNvSpPr>
            <p:nvPr/>
          </p:nvSpPr>
          <p:spPr bwMode="auto">
            <a:xfrm>
              <a:off x="2467" y="3049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3806" name="Rectangle 212"/>
            <p:cNvSpPr>
              <a:spLocks noChangeArrowheads="1"/>
            </p:cNvSpPr>
            <p:nvPr/>
          </p:nvSpPr>
          <p:spPr bwMode="auto">
            <a:xfrm>
              <a:off x="2644" y="3049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3807" name="Rectangle 213"/>
            <p:cNvSpPr>
              <a:spLocks noChangeArrowheads="1"/>
            </p:cNvSpPr>
            <p:nvPr/>
          </p:nvSpPr>
          <p:spPr bwMode="auto">
            <a:xfrm>
              <a:off x="521" y="3183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3808" name="Rectangle 214"/>
            <p:cNvSpPr>
              <a:spLocks noChangeArrowheads="1"/>
            </p:cNvSpPr>
            <p:nvPr/>
          </p:nvSpPr>
          <p:spPr bwMode="auto">
            <a:xfrm>
              <a:off x="698" y="3183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3809" name="Rectangle 215"/>
            <p:cNvSpPr>
              <a:spLocks noChangeArrowheads="1"/>
            </p:cNvSpPr>
            <p:nvPr/>
          </p:nvSpPr>
          <p:spPr bwMode="auto">
            <a:xfrm>
              <a:off x="875" y="3183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3810" name="Rectangle 216"/>
            <p:cNvSpPr>
              <a:spLocks noChangeArrowheads="1"/>
            </p:cNvSpPr>
            <p:nvPr/>
          </p:nvSpPr>
          <p:spPr bwMode="auto">
            <a:xfrm>
              <a:off x="1052" y="3183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3811" name="Rectangle 217"/>
            <p:cNvSpPr>
              <a:spLocks noChangeArrowheads="1"/>
            </p:cNvSpPr>
            <p:nvPr/>
          </p:nvSpPr>
          <p:spPr bwMode="auto">
            <a:xfrm>
              <a:off x="1229" y="3183"/>
              <a:ext cx="1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3812" name="Rectangle 218"/>
            <p:cNvSpPr>
              <a:spLocks noChangeArrowheads="1"/>
            </p:cNvSpPr>
            <p:nvPr/>
          </p:nvSpPr>
          <p:spPr bwMode="auto">
            <a:xfrm>
              <a:off x="1405" y="3183"/>
              <a:ext cx="178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3813" name="Rectangle 219"/>
            <p:cNvSpPr>
              <a:spLocks noChangeArrowheads="1"/>
            </p:cNvSpPr>
            <p:nvPr/>
          </p:nvSpPr>
          <p:spPr bwMode="auto">
            <a:xfrm>
              <a:off x="1583" y="3183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3814" name="Rectangle 220"/>
            <p:cNvSpPr>
              <a:spLocks noChangeArrowheads="1"/>
            </p:cNvSpPr>
            <p:nvPr/>
          </p:nvSpPr>
          <p:spPr bwMode="auto">
            <a:xfrm>
              <a:off x="1760" y="3183"/>
              <a:ext cx="1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3815" name="Rectangle 221"/>
            <p:cNvSpPr>
              <a:spLocks noChangeArrowheads="1"/>
            </p:cNvSpPr>
            <p:nvPr/>
          </p:nvSpPr>
          <p:spPr bwMode="auto">
            <a:xfrm>
              <a:off x="1936" y="3183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3816" name="Rectangle 222"/>
            <p:cNvSpPr>
              <a:spLocks noChangeArrowheads="1"/>
            </p:cNvSpPr>
            <p:nvPr/>
          </p:nvSpPr>
          <p:spPr bwMode="auto">
            <a:xfrm>
              <a:off x="2113" y="3183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3817" name="Rectangle 223"/>
            <p:cNvSpPr>
              <a:spLocks noChangeArrowheads="1"/>
            </p:cNvSpPr>
            <p:nvPr/>
          </p:nvSpPr>
          <p:spPr bwMode="auto">
            <a:xfrm>
              <a:off x="2290" y="3183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3818" name="Rectangle 224"/>
            <p:cNvSpPr>
              <a:spLocks noChangeArrowheads="1"/>
            </p:cNvSpPr>
            <p:nvPr/>
          </p:nvSpPr>
          <p:spPr bwMode="auto">
            <a:xfrm>
              <a:off x="2467" y="3183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3819" name="Rectangle 225"/>
            <p:cNvSpPr>
              <a:spLocks noChangeArrowheads="1"/>
            </p:cNvSpPr>
            <p:nvPr/>
          </p:nvSpPr>
          <p:spPr bwMode="auto">
            <a:xfrm>
              <a:off x="2644" y="3183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3820" name="Rectangle 226"/>
            <p:cNvSpPr>
              <a:spLocks noChangeArrowheads="1"/>
            </p:cNvSpPr>
            <p:nvPr/>
          </p:nvSpPr>
          <p:spPr bwMode="auto">
            <a:xfrm>
              <a:off x="521" y="3318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3821" name="Rectangle 227"/>
            <p:cNvSpPr>
              <a:spLocks noChangeArrowheads="1"/>
            </p:cNvSpPr>
            <p:nvPr/>
          </p:nvSpPr>
          <p:spPr bwMode="auto">
            <a:xfrm>
              <a:off x="698" y="3318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3822" name="Rectangle 228"/>
            <p:cNvSpPr>
              <a:spLocks noChangeArrowheads="1"/>
            </p:cNvSpPr>
            <p:nvPr/>
          </p:nvSpPr>
          <p:spPr bwMode="auto">
            <a:xfrm>
              <a:off x="875" y="3318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3823" name="Rectangle 229"/>
            <p:cNvSpPr>
              <a:spLocks noChangeArrowheads="1"/>
            </p:cNvSpPr>
            <p:nvPr/>
          </p:nvSpPr>
          <p:spPr bwMode="auto">
            <a:xfrm>
              <a:off x="1052" y="3318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08" name="Rectangle 230"/>
            <p:cNvSpPr>
              <a:spLocks noChangeArrowheads="1"/>
            </p:cNvSpPr>
            <p:nvPr/>
          </p:nvSpPr>
          <p:spPr bwMode="auto">
            <a:xfrm>
              <a:off x="1229" y="3318"/>
              <a:ext cx="1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09" name="Rectangle 231"/>
            <p:cNvSpPr>
              <a:spLocks noChangeArrowheads="1"/>
            </p:cNvSpPr>
            <p:nvPr/>
          </p:nvSpPr>
          <p:spPr bwMode="auto">
            <a:xfrm>
              <a:off x="1405" y="3318"/>
              <a:ext cx="178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10" name="Rectangle 232"/>
            <p:cNvSpPr>
              <a:spLocks noChangeArrowheads="1"/>
            </p:cNvSpPr>
            <p:nvPr/>
          </p:nvSpPr>
          <p:spPr bwMode="auto">
            <a:xfrm>
              <a:off x="1583" y="3318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11" name="Rectangle 233"/>
            <p:cNvSpPr>
              <a:spLocks noChangeArrowheads="1"/>
            </p:cNvSpPr>
            <p:nvPr/>
          </p:nvSpPr>
          <p:spPr bwMode="auto">
            <a:xfrm>
              <a:off x="1760" y="3318"/>
              <a:ext cx="1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12" name="Rectangle 234"/>
            <p:cNvSpPr>
              <a:spLocks noChangeArrowheads="1"/>
            </p:cNvSpPr>
            <p:nvPr/>
          </p:nvSpPr>
          <p:spPr bwMode="auto">
            <a:xfrm>
              <a:off x="1936" y="3318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13" name="Rectangle 235"/>
            <p:cNvSpPr>
              <a:spLocks noChangeArrowheads="1"/>
            </p:cNvSpPr>
            <p:nvPr/>
          </p:nvSpPr>
          <p:spPr bwMode="auto">
            <a:xfrm>
              <a:off x="2113" y="3318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14" name="Rectangle 236"/>
            <p:cNvSpPr>
              <a:spLocks noChangeArrowheads="1"/>
            </p:cNvSpPr>
            <p:nvPr/>
          </p:nvSpPr>
          <p:spPr bwMode="auto">
            <a:xfrm>
              <a:off x="2290" y="3318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15" name="Rectangle 237"/>
            <p:cNvSpPr>
              <a:spLocks noChangeArrowheads="1"/>
            </p:cNvSpPr>
            <p:nvPr/>
          </p:nvSpPr>
          <p:spPr bwMode="auto">
            <a:xfrm>
              <a:off x="2467" y="3318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16" name="Rectangle 238"/>
            <p:cNvSpPr>
              <a:spLocks noChangeArrowheads="1"/>
            </p:cNvSpPr>
            <p:nvPr/>
          </p:nvSpPr>
          <p:spPr bwMode="auto">
            <a:xfrm>
              <a:off x="2644" y="3318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17" name="Rectangle 239"/>
            <p:cNvSpPr>
              <a:spLocks noChangeArrowheads="1"/>
            </p:cNvSpPr>
            <p:nvPr/>
          </p:nvSpPr>
          <p:spPr bwMode="auto">
            <a:xfrm>
              <a:off x="521" y="3453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18" name="Rectangle 240"/>
            <p:cNvSpPr>
              <a:spLocks noChangeArrowheads="1"/>
            </p:cNvSpPr>
            <p:nvPr/>
          </p:nvSpPr>
          <p:spPr bwMode="auto">
            <a:xfrm>
              <a:off x="698" y="3453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19" name="Rectangle 241"/>
            <p:cNvSpPr>
              <a:spLocks noChangeArrowheads="1"/>
            </p:cNvSpPr>
            <p:nvPr/>
          </p:nvSpPr>
          <p:spPr bwMode="auto">
            <a:xfrm>
              <a:off x="875" y="3453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20" name="Rectangle 242"/>
            <p:cNvSpPr>
              <a:spLocks noChangeArrowheads="1"/>
            </p:cNvSpPr>
            <p:nvPr/>
          </p:nvSpPr>
          <p:spPr bwMode="auto">
            <a:xfrm>
              <a:off x="1052" y="3453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21" name="Rectangle 243"/>
            <p:cNvSpPr>
              <a:spLocks noChangeArrowheads="1"/>
            </p:cNvSpPr>
            <p:nvPr/>
          </p:nvSpPr>
          <p:spPr bwMode="auto">
            <a:xfrm>
              <a:off x="1229" y="3453"/>
              <a:ext cx="1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22" name="Rectangle 244"/>
            <p:cNvSpPr>
              <a:spLocks noChangeArrowheads="1"/>
            </p:cNvSpPr>
            <p:nvPr/>
          </p:nvSpPr>
          <p:spPr bwMode="auto">
            <a:xfrm>
              <a:off x="1405" y="3453"/>
              <a:ext cx="178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23" name="Rectangle 245"/>
            <p:cNvSpPr>
              <a:spLocks noChangeArrowheads="1"/>
            </p:cNvSpPr>
            <p:nvPr/>
          </p:nvSpPr>
          <p:spPr bwMode="auto">
            <a:xfrm>
              <a:off x="1583" y="3453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24" name="Rectangle 246"/>
            <p:cNvSpPr>
              <a:spLocks noChangeArrowheads="1"/>
            </p:cNvSpPr>
            <p:nvPr/>
          </p:nvSpPr>
          <p:spPr bwMode="auto">
            <a:xfrm>
              <a:off x="1760" y="3453"/>
              <a:ext cx="1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25" name="Rectangle 247"/>
            <p:cNvSpPr>
              <a:spLocks noChangeArrowheads="1"/>
            </p:cNvSpPr>
            <p:nvPr/>
          </p:nvSpPr>
          <p:spPr bwMode="auto">
            <a:xfrm>
              <a:off x="1936" y="3453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26" name="Rectangle 248"/>
            <p:cNvSpPr>
              <a:spLocks noChangeArrowheads="1"/>
            </p:cNvSpPr>
            <p:nvPr/>
          </p:nvSpPr>
          <p:spPr bwMode="auto">
            <a:xfrm>
              <a:off x="2113" y="3453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27" name="Rectangle 249"/>
            <p:cNvSpPr>
              <a:spLocks noChangeArrowheads="1"/>
            </p:cNvSpPr>
            <p:nvPr/>
          </p:nvSpPr>
          <p:spPr bwMode="auto">
            <a:xfrm>
              <a:off x="2290" y="3453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28" name="Rectangle 250"/>
            <p:cNvSpPr>
              <a:spLocks noChangeArrowheads="1"/>
            </p:cNvSpPr>
            <p:nvPr/>
          </p:nvSpPr>
          <p:spPr bwMode="auto">
            <a:xfrm>
              <a:off x="2467" y="3453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29" name="Rectangle 251"/>
            <p:cNvSpPr>
              <a:spLocks noChangeArrowheads="1"/>
            </p:cNvSpPr>
            <p:nvPr/>
          </p:nvSpPr>
          <p:spPr bwMode="auto">
            <a:xfrm>
              <a:off x="2644" y="3453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30" name="Rectangle 252"/>
            <p:cNvSpPr>
              <a:spLocks noChangeArrowheads="1"/>
            </p:cNvSpPr>
            <p:nvPr/>
          </p:nvSpPr>
          <p:spPr bwMode="auto">
            <a:xfrm>
              <a:off x="521" y="3588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31" name="Rectangle 253"/>
            <p:cNvSpPr>
              <a:spLocks noChangeArrowheads="1"/>
            </p:cNvSpPr>
            <p:nvPr/>
          </p:nvSpPr>
          <p:spPr bwMode="auto">
            <a:xfrm>
              <a:off x="698" y="3588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32" name="Rectangle 254"/>
            <p:cNvSpPr>
              <a:spLocks noChangeArrowheads="1"/>
            </p:cNvSpPr>
            <p:nvPr/>
          </p:nvSpPr>
          <p:spPr bwMode="auto">
            <a:xfrm>
              <a:off x="875" y="3588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33" name="Rectangle 255"/>
            <p:cNvSpPr>
              <a:spLocks noChangeArrowheads="1"/>
            </p:cNvSpPr>
            <p:nvPr/>
          </p:nvSpPr>
          <p:spPr bwMode="auto">
            <a:xfrm>
              <a:off x="1052" y="3588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34" name="Rectangle 256"/>
            <p:cNvSpPr>
              <a:spLocks noChangeArrowheads="1"/>
            </p:cNvSpPr>
            <p:nvPr/>
          </p:nvSpPr>
          <p:spPr bwMode="auto">
            <a:xfrm>
              <a:off x="1229" y="3588"/>
              <a:ext cx="1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35" name="Rectangle 257"/>
            <p:cNvSpPr>
              <a:spLocks noChangeArrowheads="1"/>
            </p:cNvSpPr>
            <p:nvPr/>
          </p:nvSpPr>
          <p:spPr bwMode="auto">
            <a:xfrm>
              <a:off x="1405" y="3588"/>
              <a:ext cx="178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36" name="Rectangle 258"/>
            <p:cNvSpPr>
              <a:spLocks noChangeArrowheads="1"/>
            </p:cNvSpPr>
            <p:nvPr/>
          </p:nvSpPr>
          <p:spPr bwMode="auto">
            <a:xfrm>
              <a:off x="1583" y="3588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37" name="Rectangle 259"/>
            <p:cNvSpPr>
              <a:spLocks noChangeArrowheads="1"/>
            </p:cNvSpPr>
            <p:nvPr/>
          </p:nvSpPr>
          <p:spPr bwMode="auto">
            <a:xfrm>
              <a:off x="1760" y="3588"/>
              <a:ext cx="1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38" name="Rectangle 260"/>
            <p:cNvSpPr>
              <a:spLocks noChangeArrowheads="1"/>
            </p:cNvSpPr>
            <p:nvPr/>
          </p:nvSpPr>
          <p:spPr bwMode="auto">
            <a:xfrm>
              <a:off x="1936" y="3588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39" name="Rectangle 261"/>
            <p:cNvSpPr>
              <a:spLocks noChangeArrowheads="1"/>
            </p:cNvSpPr>
            <p:nvPr/>
          </p:nvSpPr>
          <p:spPr bwMode="auto">
            <a:xfrm>
              <a:off x="2113" y="3588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40" name="Rectangle 262"/>
            <p:cNvSpPr>
              <a:spLocks noChangeArrowheads="1"/>
            </p:cNvSpPr>
            <p:nvPr/>
          </p:nvSpPr>
          <p:spPr bwMode="auto">
            <a:xfrm>
              <a:off x="2290" y="3588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41" name="Rectangle 263"/>
            <p:cNvSpPr>
              <a:spLocks noChangeArrowheads="1"/>
            </p:cNvSpPr>
            <p:nvPr/>
          </p:nvSpPr>
          <p:spPr bwMode="auto">
            <a:xfrm>
              <a:off x="2467" y="3588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42" name="Rectangle 264"/>
            <p:cNvSpPr>
              <a:spLocks noChangeArrowheads="1"/>
            </p:cNvSpPr>
            <p:nvPr/>
          </p:nvSpPr>
          <p:spPr bwMode="auto">
            <a:xfrm>
              <a:off x="2644" y="3588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43" name="Rectangle 265"/>
            <p:cNvSpPr>
              <a:spLocks noChangeArrowheads="1"/>
            </p:cNvSpPr>
            <p:nvPr/>
          </p:nvSpPr>
          <p:spPr bwMode="auto">
            <a:xfrm>
              <a:off x="521" y="3723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44" name="Rectangle 266"/>
            <p:cNvSpPr>
              <a:spLocks noChangeArrowheads="1"/>
            </p:cNvSpPr>
            <p:nvPr/>
          </p:nvSpPr>
          <p:spPr bwMode="auto">
            <a:xfrm>
              <a:off x="698" y="3723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45" name="Rectangle 267"/>
            <p:cNvSpPr>
              <a:spLocks noChangeArrowheads="1"/>
            </p:cNvSpPr>
            <p:nvPr/>
          </p:nvSpPr>
          <p:spPr bwMode="auto">
            <a:xfrm>
              <a:off x="875" y="3723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46" name="Rectangle 268"/>
            <p:cNvSpPr>
              <a:spLocks noChangeArrowheads="1"/>
            </p:cNvSpPr>
            <p:nvPr/>
          </p:nvSpPr>
          <p:spPr bwMode="auto">
            <a:xfrm>
              <a:off x="1052" y="3723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47" name="Rectangle 269"/>
            <p:cNvSpPr>
              <a:spLocks noChangeArrowheads="1"/>
            </p:cNvSpPr>
            <p:nvPr/>
          </p:nvSpPr>
          <p:spPr bwMode="auto">
            <a:xfrm>
              <a:off x="1229" y="3723"/>
              <a:ext cx="176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48" name="Rectangle 270"/>
            <p:cNvSpPr>
              <a:spLocks noChangeArrowheads="1"/>
            </p:cNvSpPr>
            <p:nvPr/>
          </p:nvSpPr>
          <p:spPr bwMode="auto">
            <a:xfrm>
              <a:off x="1405" y="3723"/>
              <a:ext cx="17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49" name="Rectangle 271"/>
            <p:cNvSpPr>
              <a:spLocks noChangeArrowheads="1"/>
            </p:cNvSpPr>
            <p:nvPr/>
          </p:nvSpPr>
          <p:spPr bwMode="auto">
            <a:xfrm>
              <a:off x="1583" y="3723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50" name="Rectangle 272"/>
            <p:cNvSpPr>
              <a:spLocks noChangeArrowheads="1"/>
            </p:cNvSpPr>
            <p:nvPr/>
          </p:nvSpPr>
          <p:spPr bwMode="auto">
            <a:xfrm>
              <a:off x="1760" y="3723"/>
              <a:ext cx="176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51" name="Rectangle 273"/>
            <p:cNvSpPr>
              <a:spLocks noChangeArrowheads="1"/>
            </p:cNvSpPr>
            <p:nvPr/>
          </p:nvSpPr>
          <p:spPr bwMode="auto">
            <a:xfrm>
              <a:off x="1936" y="3723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52" name="Rectangle 274"/>
            <p:cNvSpPr>
              <a:spLocks noChangeArrowheads="1"/>
            </p:cNvSpPr>
            <p:nvPr/>
          </p:nvSpPr>
          <p:spPr bwMode="auto">
            <a:xfrm>
              <a:off x="2113" y="3723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53" name="Rectangle 275"/>
            <p:cNvSpPr>
              <a:spLocks noChangeArrowheads="1"/>
            </p:cNvSpPr>
            <p:nvPr/>
          </p:nvSpPr>
          <p:spPr bwMode="auto">
            <a:xfrm>
              <a:off x="2290" y="3723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54" name="Rectangle 276"/>
            <p:cNvSpPr>
              <a:spLocks noChangeArrowheads="1"/>
            </p:cNvSpPr>
            <p:nvPr/>
          </p:nvSpPr>
          <p:spPr bwMode="auto">
            <a:xfrm>
              <a:off x="2467" y="3723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55" name="Rectangle 277"/>
            <p:cNvSpPr>
              <a:spLocks noChangeArrowheads="1"/>
            </p:cNvSpPr>
            <p:nvPr/>
          </p:nvSpPr>
          <p:spPr bwMode="auto">
            <a:xfrm>
              <a:off x="2644" y="3723"/>
              <a:ext cx="17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56" name="Rectangle 278"/>
            <p:cNvSpPr>
              <a:spLocks noChangeArrowheads="1"/>
            </p:cNvSpPr>
            <p:nvPr/>
          </p:nvSpPr>
          <p:spPr bwMode="auto">
            <a:xfrm>
              <a:off x="521" y="3857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57" name="Rectangle 279"/>
            <p:cNvSpPr>
              <a:spLocks noChangeArrowheads="1"/>
            </p:cNvSpPr>
            <p:nvPr/>
          </p:nvSpPr>
          <p:spPr bwMode="auto">
            <a:xfrm>
              <a:off x="698" y="3857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58" name="Rectangle 280"/>
            <p:cNvSpPr>
              <a:spLocks noChangeArrowheads="1"/>
            </p:cNvSpPr>
            <p:nvPr/>
          </p:nvSpPr>
          <p:spPr bwMode="auto">
            <a:xfrm>
              <a:off x="875" y="3857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59" name="Rectangle 281"/>
            <p:cNvSpPr>
              <a:spLocks noChangeArrowheads="1"/>
            </p:cNvSpPr>
            <p:nvPr/>
          </p:nvSpPr>
          <p:spPr bwMode="auto">
            <a:xfrm>
              <a:off x="1052" y="3857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60" name="Rectangle 282"/>
            <p:cNvSpPr>
              <a:spLocks noChangeArrowheads="1"/>
            </p:cNvSpPr>
            <p:nvPr/>
          </p:nvSpPr>
          <p:spPr bwMode="auto">
            <a:xfrm>
              <a:off x="1229" y="3857"/>
              <a:ext cx="1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61" name="Rectangle 283"/>
            <p:cNvSpPr>
              <a:spLocks noChangeArrowheads="1"/>
            </p:cNvSpPr>
            <p:nvPr/>
          </p:nvSpPr>
          <p:spPr bwMode="auto">
            <a:xfrm>
              <a:off x="1405" y="3857"/>
              <a:ext cx="178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62" name="Rectangle 284"/>
            <p:cNvSpPr>
              <a:spLocks noChangeArrowheads="1"/>
            </p:cNvSpPr>
            <p:nvPr/>
          </p:nvSpPr>
          <p:spPr bwMode="auto">
            <a:xfrm>
              <a:off x="1583" y="3857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63" name="Rectangle 285"/>
            <p:cNvSpPr>
              <a:spLocks noChangeArrowheads="1"/>
            </p:cNvSpPr>
            <p:nvPr/>
          </p:nvSpPr>
          <p:spPr bwMode="auto">
            <a:xfrm>
              <a:off x="1760" y="3857"/>
              <a:ext cx="1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64" name="Rectangle 286"/>
            <p:cNvSpPr>
              <a:spLocks noChangeArrowheads="1"/>
            </p:cNvSpPr>
            <p:nvPr/>
          </p:nvSpPr>
          <p:spPr bwMode="auto">
            <a:xfrm>
              <a:off x="1936" y="3857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65" name="Rectangle 287"/>
            <p:cNvSpPr>
              <a:spLocks noChangeArrowheads="1"/>
            </p:cNvSpPr>
            <p:nvPr/>
          </p:nvSpPr>
          <p:spPr bwMode="auto">
            <a:xfrm>
              <a:off x="2113" y="3857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66" name="Rectangle 288"/>
            <p:cNvSpPr>
              <a:spLocks noChangeArrowheads="1"/>
            </p:cNvSpPr>
            <p:nvPr/>
          </p:nvSpPr>
          <p:spPr bwMode="auto">
            <a:xfrm>
              <a:off x="2290" y="3857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67" name="Rectangle 289"/>
            <p:cNvSpPr>
              <a:spLocks noChangeArrowheads="1"/>
            </p:cNvSpPr>
            <p:nvPr/>
          </p:nvSpPr>
          <p:spPr bwMode="auto">
            <a:xfrm>
              <a:off x="2467" y="3857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68" name="Rectangle 290"/>
            <p:cNvSpPr>
              <a:spLocks noChangeArrowheads="1"/>
            </p:cNvSpPr>
            <p:nvPr/>
          </p:nvSpPr>
          <p:spPr bwMode="auto">
            <a:xfrm>
              <a:off x="2644" y="3857"/>
              <a:ext cx="17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69" name="Rectangle 291"/>
            <p:cNvSpPr>
              <a:spLocks noChangeArrowheads="1"/>
            </p:cNvSpPr>
            <p:nvPr/>
          </p:nvSpPr>
          <p:spPr bwMode="auto">
            <a:xfrm>
              <a:off x="521" y="3992"/>
              <a:ext cx="177" cy="1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70" name="Rectangle 292"/>
            <p:cNvSpPr>
              <a:spLocks noChangeArrowheads="1"/>
            </p:cNvSpPr>
            <p:nvPr/>
          </p:nvSpPr>
          <p:spPr bwMode="auto">
            <a:xfrm>
              <a:off x="698" y="3992"/>
              <a:ext cx="177" cy="1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71" name="Rectangle 293"/>
            <p:cNvSpPr>
              <a:spLocks noChangeArrowheads="1"/>
            </p:cNvSpPr>
            <p:nvPr/>
          </p:nvSpPr>
          <p:spPr bwMode="auto">
            <a:xfrm>
              <a:off x="875" y="3992"/>
              <a:ext cx="177" cy="1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72" name="Rectangle 294"/>
            <p:cNvSpPr>
              <a:spLocks noChangeArrowheads="1"/>
            </p:cNvSpPr>
            <p:nvPr/>
          </p:nvSpPr>
          <p:spPr bwMode="auto">
            <a:xfrm>
              <a:off x="1052" y="3992"/>
              <a:ext cx="177" cy="1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73" name="Rectangle 295"/>
            <p:cNvSpPr>
              <a:spLocks noChangeArrowheads="1"/>
            </p:cNvSpPr>
            <p:nvPr/>
          </p:nvSpPr>
          <p:spPr bwMode="auto">
            <a:xfrm>
              <a:off x="1229" y="3992"/>
              <a:ext cx="176" cy="1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74" name="Rectangle 296"/>
            <p:cNvSpPr>
              <a:spLocks noChangeArrowheads="1"/>
            </p:cNvSpPr>
            <p:nvPr/>
          </p:nvSpPr>
          <p:spPr bwMode="auto">
            <a:xfrm>
              <a:off x="1405" y="3992"/>
              <a:ext cx="178" cy="1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75" name="Rectangle 297"/>
            <p:cNvSpPr>
              <a:spLocks noChangeArrowheads="1"/>
            </p:cNvSpPr>
            <p:nvPr/>
          </p:nvSpPr>
          <p:spPr bwMode="auto">
            <a:xfrm>
              <a:off x="1583" y="3992"/>
              <a:ext cx="177" cy="1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76" name="Rectangle 298"/>
            <p:cNvSpPr>
              <a:spLocks noChangeArrowheads="1"/>
            </p:cNvSpPr>
            <p:nvPr/>
          </p:nvSpPr>
          <p:spPr bwMode="auto">
            <a:xfrm>
              <a:off x="1760" y="3992"/>
              <a:ext cx="176" cy="1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77" name="Rectangle 299"/>
            <p:cNvSpPr>
              <a:spLocks noChangeArrowheads="1"/>
            </p:cNvSpPr>
            <p:nvPr/>
          </p:nvSpPr>
          <p:spPr bwMode="auto">
            <a:xfrm>
              <a:off x="1936" y="3992"/>
              <a:ext cx="177" cy="1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78" name="Rectangle 300"/>
            <p:cNvSpPr>
              <a:spLocks noChangeArrowheads="1"/>
            </p:cNvSpPr>
            <p:nvPr/>
          </p:nvSpPr>
          <p:spPr bwMode="auto">
            <a:xfrm>
              <a:off x="2113" y="3992"/>
              <a:ext cx="177" cy="1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79" name="Rectangle 301"/>
            <p:cNvSpPr>
              <a:spLocks noChangeArrowheads="1"/>
            </p:cNvSpPr>
            <p:nvPr/>
          </p:nvSpPr>
          <p:spPr bwMode="auto">
            <a:xfrm>
              <a:off x="2290" y="3992"/>
              <a:ext cx="177" cy="1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80" name="Rectangle 302"/>
            <p:cNvSpPr>
              <a:spLocks noChangeArrowheads="1"/>
            </p:cNvSpPr>
            <p:nvPr/>
          </p:nvSpPr>
          <p:spPr bwMode="auto">
            <a:xfrm>
              <a:off x="2467" y="3992"/>
              <a:ext cx="177" cy="1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81" name="Rectangle 303"/>
            <p:cNvSpPr>
              <a:spLocks noChangeArrowheads="1"/>
            </p:cNvSpPr>
            <p:nvPr/>
          </p:nvSpPr>
          <p:spPr bwMode="auto">
            <a:xfrm>
              <a:off x="2644" y="3992"/>
              <a:ext cx="177" cy="1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ru-RU" sz="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4282" name="Line 304"/>
            <p:cNvSpPr>
              <a:spLocks noChangeShapeType="1"/>
            </p:cNvSpPr>
            <p:nvPr/>
          </p:nvSpPr>
          <p:spPr bwMode="auto">
            <a:xfrm>
              <a:off x="698" y="1027"/>
              <a:ext cx="0" cy="3132"/>
            </a:xfrm>
            <a:prstGeom prst="line">
              <a:avLst/>
            </a:prstGeom>
            <a:noFill/>
            <a:ln w="12700" algn="ctr">
              <a:solidFill>
                <a:srgbClr val="96969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283" name="Line 305"/>
            <p:cNvSpPr>
              <a:spLocks noChangeShapeType="1"/>
            </p:cNvSpPr>
            <p:nvPr/>
          </p:nvSpPr>
          <p:spPr bwMode="auto">
            <a:xfrm>
              <a:off x="875" y="1027"/>
              <a:ext cx="0" cy="3132"/>
            </a:xfrm>
            <a:prstGeom prst="line">
              <a:avLst/>
            </a:prstGeom>
            <a:noFill/>
            <a:ln w="12700" algn="ctr">
              <a:solidFill>
                <a:srgbClr val="96969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284" name="Line 306"/>
            <p:cNvSpPr>
              <a:spLocks noChangeShapeType="1"/>
            </p:cNvSpPr>
            <p:nvPr/>
          </p:nvSpPr>
          <p:spPr bwMode="auto">
            <a:xfrm>
              <a:off x="1052" y="1027"/>
              <a:ext cx="0" cy="3132"/>
            </a:xfrm>
            <a:prstGeom prst="line">
              <a:avLst/>
            </a:prstGeom>
            <a:noFill/>
            <a:ln w="12700" algn="ctr">
              <a:solidFill>
                <a:srgbClr val="96969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285" name="Line 307"/>
            <p:cNvSpPr>
              <a:spLocks noChangeShapeType="1"/>
            </p:cNvSpPr>
            <p:nvPr/>
          </p:nvSpPr>
          <p:spPr bwMode="auto">
            <a:xfrm>
              <a:off x="1229" y="1027"/>
              <a:ext cx="0" cy="3132"/>
            </a:xfrm>
            <a:prstGeom prst="line">
              <a:avLst/>
            </a:prstGeom>
            <a:noFill/>
            <a:ln w="12700" algn="ctr">
              <a:solidFill>
                <a:srgbClr val="96969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286" name="Line 308"/>
            <p:cNvSpPr>
              <a:spLocks noChangeShapeType="1"/>
            </p:cNvSpPr>
            <p:nvPr/>
          </p:nvSpPr>
          <p:spPr bwMode="auto">
            <a:xfrm>
              <a:off x="1405" y="1027"/>
              <a:ext cx="0" cy="3132"/>
            </a:xfrm>
            <a:prstGeom prst="line">
              <a:avLst/>
            </a:prstGeom>
            <a:noFill/>
            <a:ln w="12700" algn="ctr">
              <a:solidFill>
                <a:srgbClr val="96969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287" name="Line 309"/>
            <p:cNvSpPr>
              <a:spLocks noChangeShapeType="1"/>
            </p:cNvSpPr>
            <p:nvPr/>
          </p:nvSpPr>
          <p:spPr bwMode="auto">
            <a:xfrm>
              <a:off x="1583" y="1027"/>
              <a:ext cx="0" cy="3132"/>
            </a:xfrm>
            <a:prstGeom prst="line">
              <a:avLst/>
            </a:prstGeom>
            <a:noFill/>
            <a:ln w="12700" algn="ctr">
              <a:solidFill>
                <a:srgbClr val="96969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288" name="Line 310"/>
            <p:cNvSpPr>
              <a:spLocks noChangeShapeType="1"/>
            </p:cNvSpPr>
            <p:nvPr/>
          </p:nvSpPr>
          <p:spPr bwMode="auto">
            <a:xfrm>
              <a:off x="1760" y="1027"/>
              <a:ext cx="0" cy="3132"/>
            </a:xfrm>
            <a:prstGeom prst="line">
              <a:avLst/>
            </a:prstGeom>
            <a:noFill/>
            <a:ln w="12700" algn="ctr">
              <a:solidFill>
                <a:srgbClr val="96969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289" name="Line 311"/>
            <p:cNvSpPr>
              <a:spLocks noChangeShapeType="1"/>
            </p:cNvSpPr>
            <p:nvPr/>
          </p:nvSpPr>
          <p:spPr bwMode="auto">
            <a:xfrm>
              <a:off x="1936" y="1027"/>
              <a:ext cx="0" cy="3132"/>
            </a:xfrm>
            <a:prstGeom prst="line">
              <a:avLst/>
            </a:prstGeom>
            <a:noFill/>
            <a:ln w="12700" algn="ctr">
              <a:solidFill>
                <a:srgbClr val="96969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290" name="Line 312"/>
            <p:cNvSpPr>
              <a:spLocks noChangeShapeType="1"/>
            </p:cNvSpPr>
            <p:nvPr/>
          </p:nvSpPr>
          <p:spPr bwMode="auto">
            <a:xfrm>
              <a:off x="2113" y="1027"/>
              <a:ext cx="0" cy="3132"/>
            </a:xfrm>
            <a:prstGeom prst="line">
              <a:avLst/>
            </a:prstGeom>
            <a:noFill/>
            <a:ln w="12700" algn="ctr">
              <a:solidFill>
                <a:srgbClr val="96969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291" name="Line 313"/>
            <p:cNvSpPr>
              <a:spLocks noChangeShapeType="1"/>
            </p:cNvSpPr>
            <p:nvPr/>
          </p:nvSpPr>
          <p:spPr bwMode="auto">
            <a:xfrm>
              <a:off x="2290" y="1027"/>
              <a:ext cx="0" cy="3132"/>
            </a:xfrm>
            <a:prstGeom prst="line">
              <a:avLst/>
            </a:prstGeom>
            <a:noFill/>
            <a:ln w="12700" algn="ctr">
              <a:solidFill>
                <a:srgbClr val="96969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292" name="Line 314"/>
            <p:cNvSpPr>
              <a:spLocks noChangeShapeType="1"/>
            </p:cNvSpPr>
            <p:nvPr/>
          </p:nvSpPr>
          <p:spPr bwMode="auto">
            <a:xfrm>
              <a:off x="2467" y="1027"/>
              <a:ext cx="0" cy="3132"/>
            </a:xfrm>
            <a:prstGeom prst="line">
              <a:avLst/>
            </a:prstGeom>
            <a:noFill/>
            <a:ln w="12700" algn="ctr">
              <a:solidFill>
                <a:srgbClr val="96969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293" name="Line 315"/>
            <p:cNvSpPr>
              <a:spLocks noChangeShapeType="1"/>
            </p:cNvSpPr>
            <p:nvPr/>
          </p:nvSpPr>
          <p:spPr bwMode="auto">
            <a:xfrm>
              <a:off x="2644" y="1027"/>
              <a:ext cx="0" cy="3132"/>
            </a:xfrm>
            <a:prstGeom prst="line">
              <a:avLst/>
            </a:prstGeom>
            <a:noFill/>
            <a:ln w="12700" algn="ctr">
              <a:solidFill>
                <a:srgbClr val="96969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294" name="Line 316"/>
            <p:cNvSpPr>
              <a:spLocks noChangeShapeType="1"/>
            </p:cNvSpPr>
            <p:nvPr/>
          </p:nvSpPr>
          <p:spPr bwMode="auto">
            <a:xfrm>
              <a:off x="521" y="1161"/>
              <a:ext cx="2300" cy="0"/>
            </a:xfrm>
            <a:prstGeom prst="line">
              <a:avLst/>
            </a:prstGeom>
            <a:noFill/>
            <a:ln w="12700" algn="ctr">
              <a:solidFill>
                <a:srgbClr val="96969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295" name="Line 317"/>
            <p:cNvSpPr>
              <a:spLocks noChangeShapeType="1"/>
            </p:cNvSpPr>
            <p:nvPr/>
          </p:nvSpPr>
          <p:spPr bwMode="auto">
            <a:xfrm>
              <a:off x="521" y="1296"/>
              <a:ext cx="2300" cy="0"/>
            </a:xfrm>
            <a:prstGeom prst="line">
              <a:avLst/>
            </a:prstGeom>
            <a:noFill/>
            <a:ln w="12700" algn="ctr">
              <a:solidFill>
                <a:srgbClr val="96969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296" name="Line 318"/>
            <p:cNvSpPr>
              <a:spLocks noChangeShapeType="1"/>
            </p:cNvSpPr>
            <p:nvPr/>
          </p:nvSpPr>
          <p:spPr bwMode="auto">
            <a:xfrm>
              <a:off x="521" y="1431"/>
              <a:ext cx="2300" cy="0"/>
            </a:xfrm>
            <a:prstGeom prst="line">
              <a:avLst/>
            </a:prstGeom>
            <a:noFill/>
            <a:ln w="12700" algn="ctr">
              <a:solidFill>
                <a:srgbClr val="96969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297" name="Line 319"/>
            <p:cNvSpPr>
              <a:spLocks noChangeShapeType="1"/>
            </p:cNvSpPr>
            <p:nvPr/>
          </p:nvSpPr>
          <p:spPr bwMode="auto">
            <a:xfrm>
              <a:off x="521" y="1566"/>
              <a:ext cx="2300" cy="0"/>
            </a:xfrm>
            <a:prstGeom prst="line">
              <a:avLst/>
            </a:prstGeom>
            <a:noFill/>
            <a:ln w="12700" algn="ctr">
              <a:solidFill>
                <a:srgbClr val="96969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298" name="Line 320"/>
            <p:cNvSpPr>
              <a:spLocks noChangeShapeType="1"/>
            </p:cNvSpPr>
            <p:nvPr/>
          </p:nvSpPr>
          <p:spPr bwMode="auto">
            <a:xfrm>
              <a:off x="521" y="1701"/>
              <a:ext cx="2300" cy="0"/>
            </a:xfrm>
            <a:prstGeom prst="line">
              <a:avLst/>
            </a:prstGeom>
            <a:noFill/>
            <a:ln w="12700" algn="ctr">
              <a:solidFill>
                <a:srgbClr val="96969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299" name="Line 321"/>
            <p:cNvSpPr>
              <a:spLocks noChangeShapeType="1"/>
            </p:cNvSpPr>
            <p:nvPr/>
          </p:nvSpPr>
          <p:spPr bwMode="auto">
            <a:xfrm>
              <a:off x="521" y="1836"/>
              <a:ext cx="2300" cy="0"/>
            </a:xfrm>
            <a:prstGeom prst="line">
              <a:avLst/>
            </a:prstGeom>
            <a:noFill/>
            <a:ln w="12700" algn="ctr">
              <a:solidFill>
                <a:srgbClr val="96969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300" name="Line 322"/>
            <p:cNvSpPr>
              <a:spLocks noChangeShapeType="1"/>
            </p:cNvSpPr>
            <p:nvPr/>
          </p:nvSpPr>
          <p:spPr bwMode="auto">
            <a:xfrm>
              <a:off x="521" y="1971"/>
              <a:ext cx="2300" cy="0"/>
            </a:xfrm>
            <a:prstGeom prst="line">
              <a:avLst/>
            </a:prstGeom>
            <a:noFill/>
            <a:ln w="12700" algn="ctr">
              <a:solidFill>
                <a:srgbClr val="96969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301" name="Line 323"/>
            <p:cNvSpPr>
              <a:spLocks noChangeShapeType="1"/>
            </p:cNvSpPr>
            <p:nvPr/>
          </p:nvSpPr>
          <p:spPr bwMode="auto">
            <a:xfrm>
              <a:off x="521" y="2105"/>
              <a:ext cx="2300" cy="0"/>
            </a:xfrm>
            <a:prstGeom prst="line">
              <a:avLst/>
            </a:prstGeom>
            <a:noFill/>
            <a:ln w="12700" algn="ctr">
              <a:solidFill>
                <a:srgbClr val="96969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302" name="Line 324"/>
            <p:cNvSpPr>
              <a:spLocks noChangeShapeType="1"/>
            </p:cNvSpPr>
            <p:nvPr/>
          </p:nvSpPr>
          <p:spPr bwMode="auto">
            <a:xfrm>
              <a:off x="521" y="2240"/>
              <a:ext cx="2300" cy="0"/>
            </a:xfrm>
            <a:prstGeom prst="line">
              <a:avLst/>
            </a:prstGeom>
            <a:noFill/>
            <a:ln w="12700" algn="ctr">
              <a:solidFill>
                <a:srgbClr val="96969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303" name="Line 325"/>
            <p:cNvSpPr>
              <a:spLocks noChangeShapeType="1"/>
            </p:cNvSpPr>
            <p:nvPr/>
          </p:nvSpPr>
          <p:spPr bwMode="auto">
            <a:xfrm>
              <a:off x="521" y="2375"/>
              <a:ext cx="2300" cy="0"/>
            </a:xfrm>
            <a:prstGeom prst="line">
              <a:avLst/>
            </a:prstGeom>
            <a:noFill/>
            <a:ln w="12700" algn="ctr">
              <a:solidFill>
                <a:srgbClr val="96969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304" name="Line 326"/>
            <p:cNvSpPr>
              <a:spLocks noChangeShapeType="1"/>
            </p:cNvSpPr>
            <p:nvPr/>
          </p:nvSpPr>
          <p:spPr bwMode="auto">
            <a:xfrm>
              <a:off x="521" y="2510"/>
              <a:ext cx="2300" cy="0"/>
            </a:xfrm>
            <a:prstGeom prst="line">
              <a:avLst/>
            </a:prstGeom>
            <a:noFill/>
            <a:ln w="12700" algn="ctr">
              <a:solidFill>
                <a:srgbClr val="96969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305" name="Line 327"/>
            <p:cNvSpPr>
              <a:spLocks noChangeShapeType="1"/>
            </p:cNvSpPr>
            <p:nvPr/>
          </p:nvSpPr>
          <p:spPr bwMode="auto">
            <a:xfrm>
              <a:off x="521" y="2645"/>
              <a:ext cx="2300" cy="0"/>
            </a:xfrm>
            <a:prstGeom prst="line">
              <a:avLst/>
            </a:prstGeom>
            <a:noFill/>
            <a:ln w="12700" algn="ctr">
              <a:solidFill>
                <a:srgbClr val="96969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306" name="Line 328"/>
            <p:cNvSpPr>
              <a:spLocks noChangeShapeType="1"/>
            </p:cNvSpPr>
            <p:nvPr/>
          </p:nvSpPr>
          <p:spPr bwMode="auto">
            <a:xfrm>
              <a:off x="521" y="2779"/>
              <a:ext cx="2300" cy="0"/>
            </a:xfrm>
            <a:prstGeom prst="line">
              <a:avLst/>
            </a:prstGeom>
            <a:noFill/>
            <a:ln w="12700" algn="ctr">
              <a:solidFill>
                <a:srgbClr val="96969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307" name="Line 329"/>
            <p:cNvSpPr>
              <a:spLocks noChangeShapeType="1"/>
            </p:cNvSpPr>
            <p:nvPr/>
          </p:nvSpPr>
          <p:spPr bwMode="auto">
            <a:xfrm>
              <a:off x="521" y="2914"/>
              <a:ext cx="2300" cy="0"/>
            </a:xfrm>
            <a:prstGeom prst="line">
              <a:avLst/>
            </a:prstGeom>
            <a:noFill/>
            <a:ln w="12700" algn="ctr">
              <a:solidFill>
                <a:srgbClr val="96969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308" name="Line 330"/>
            <p:cNvSpPr>
              <a:spLocks noChangeShapeType="1"/>
            </p:cNvSpPr>
            <p:nvPr/>
          </p:nvSpPr>
          <p:spPr bwMode="auto">
            <a:xfrm>
              <a:off x="521" y="3049"/>
              <a:ext cx="2300" cy="0"/>
            </a:xfrm>
            <a:prstGeom prst="line">
              <a:avLst/>
            </a:prstGeom>
            <a:noFill/>
            <a:ln w="12700" algn="ctr">
              <a:solidFill>
                <a:srgbClr val="96969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309" name="Line 331"/>
            <p:cNvSpPr>
              <a:spLocks noChangeShapeType="1"/>
            </p:cNvSpPr>
            <p:nvPr/>
          </p:nvSpPr>
          <p:spPr bwMode="auto">
            <a:xfrm>
              <a:off x="521" y="3183"/>
              <a:ext cx="2300" cy="0"/>
            </a:xfrm>
            <a:prstGeom prst="line">
              <a:avLst/>
            </a:prstGeom>
            <a:noFill/>
            <a:ln w="12700" algn="ctr">
              <a:solidFill>
                <a:srgbClr val="96969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310" name="Line 332"/>
            <p:cNvSpPr>
              <a:spLocks noChangeShapeType="1"/>
            </p:cNvSpPr>
            <p:nvPr/>
          </p:nvSpPr>
          <p:spPr bwMode="auto">
            <a:xfrm>
              <a:off x="521" y="3318"/>
              <a:ext cx="2300" cy="0"/>
            </a:xfrm>
            <a:prstGeom prst="line">
              <a:avLst/>
            </a:prstGeom>
            <a:noFill/>
            <a:ln w="12700" algn="ctr">
              <a:solidFill>
                <a:srgbClr val="96969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311" name="Line 333"/>
            <p:cNvSpPr>
              <a:spLocks noChangeShapeType="1"/>
            </p:cNvSpPr>
            <p:nvPr/>
          </p:nvSpPr>
          <p:spPr bwMode="auto">
            <a:xfrm>
              <a:off x="521" y="3453"/>
              <a:ext cx="2300" cy="0"/>
            </a:xfrm>
            <a:prstGeom prst="line">
              <a:avLst/>
            </a:prstGeom>
            <a:noFill/>
            <a:ln w="12700" algn="ctr">
              <a:solidFill>
                <a:srgbClr val="96969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312" name="Line 334"/>
            <p:cNvSpPr>
              <a:spLocks noChangeShapeType="1"/>
            </p:cNvSpPr>
            <p:nvPr/>
          </p:nvSpPr>
          <p:spPr bwMode="auto">
            <a:xfrm>
              <a:off x="521" y="3588"/>
              <a:ext cx="2300" cy="0"/>
            </a:xfrm>
            <a:prstGeom prst="line">
              <a:avLst/>
            </a:prstGeom>
            <a:noFill/>
            <a:ln w="12700" algn="ctr">
              <a:solidFill>
                <a:srgbClr val="96969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313" name="Line 335"/>
            <p:cNvSpPr>
              <a:spLocks noChangeShapeType="1"/>
            </p:cNvSpPr>
            <p:nvPr/>
          </p:nvSpPr>
          <p:spPr bwMode="auto">
            <a:xfrm>
              <a:off x="521" y="3723"/>
              <a:ext cx="2300" cy="0"/>
            </a:xfrm>
            <a:prstGeom prst="line">
              <a:avLst/>
            </a:prstGeom>
            <a:noFill/>
            <a:ln w="12700" algn="ctr">
              <a:solidFill>
                <a:srgbClr val="96969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314" name="Line 336"/>
            <p:cNvSpPr>
              <a:spLocks noChangeShapeType="1"/>
            </p:cNvSpPr>
            <p:nvPr/>
          </p:nvSpPr>
          <p:spPr bwMode="auto">
            <a:xfrm>
              <a:off x="521" y="3857"/>
              <a:ext cx="2300" cy="0"/>
            </a:xfrm>
            <a:prstGeom prst="line">
              <a:avLst/>
            </a:prstGeom>
            <a:noFill/>
            <a:ln w="12700" algn="ctr">
              <a:solidFill>
                <a:srgbClr val="96969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315" name="Line 337"/>
            <p:cNvSpPr>
              <a:spLocks noChangeShapeType="1"/>
            </p:cNvSpPr>
            <p:nvPr/>
          </p:nvSpPr>
          <p:spPr bwMode="auto">
            <a:xfrm>
              <a:off x="521" y="3992"/>
              <a:ext cx="2300" cy="0"/>
            </a:xfrm>
            <a:prstGeom prst="line">
              <a:avLst/>
            </a:prstGeom>
            <a:noFill/>
            <a:ln w="12700" algn="ctr">
              <a:solidFill>
                <a:srgbClr val="96969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316" name="Line 338"/>
            <p:cNvSpPr>
              <a:spLocks noChangeShapeType="1"/>
            </p:cNvSpPr>
            <p:nvPr/>
          </p:nvSpPr>
          <p:spPr bwMode="auto">
            <a:xfrm>
              <a:off x="521" y="1027"/>
              <a:ext cx="0" cy="3132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317" name="Line 339"/>
            <p:cNvSpPr>
              <a:spLocks noChangeShapeType="1"/>
            </p:cNvSpPr>
            <p:nvPr/>
          </p:nvSpPr>
          <p:spPr bwMode="auto">
            <a:xfrm>
              <a:off x="2821" y="1027"/>
              <a:ext cx="0" cy="3132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318" name="Line 340"/>
            <p:cNvSpPr>
              <a:spLocks noChangeShapeType="1"/>
            </p:cNvSpPr>
            <p:nvPr/>
          </p:nvSpPr>
          <p:spPr bwMode="auto">
            <a:xfrm>
              <a:off x="521" y="1027"/>
              <a:ext cx="2300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319" name="Line 341"/>
            <p:cNvSpPr>
              <a:spLocks noChangeShapeType="1"/>
            </p:cNvSpPr>
            <p:nvPr/>
          </p:nvSpPr>
          <p:spPr bwMode="auto">
            <a:xfrm>
              <a:off x="521" y="4159"/>
              <a:ext cx="2300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615" name="Text Box 423"/>
            <p:cNvSpPr txBox="1">
              <a:spLocks noChangeArrowheads="1"/>
            </p:cNvSpPr>
            <p:nvPr/>
          </p:nvSpPr>
          <p:spPr bwMode="auto">
            <a:xfrm>
              <a:off x="2109" y="1298"/>
              <a:ext cx="59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/>
                <a:t>у=2</a:t>
              </a:r>
              <a:r>
                <a:rPr lang="ru-RU" sz="2400" baseline="30000"/>
                <a:t>х</a:t>
              </a:r>
              <a:endParaRPr lang="ru-RU" sz="2400"/>
            </a:p>
          </p:txBody>
        </p:sp>
        <p:sp>
          <p:nvSpPr>
            <p:cNvPr id="8619" name="Oval 427"/>
            <p:cNvSpPr>
              <a:spLocks noChangeArrowheads="1"/>
            </p:cNvSpPr>
            <p:nvPr/>
          </p:nvSpPr>
          <p:spPr bwMode="auto">
            <a:xfrm>
              <a:off x="851" y="3363"/>
              <a:ext cx="45" cy="45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163" name="Line 320"/>
            <p:cNvSpPr>
              <a:spLocks noChangeShapeType="1"/>
            </p:cNvSpPr>
            <p:nvPr/>
          </p:nvSpPr>
          <p:spPr bwMode="auto">
            <a:xfrm>
              <a:off x="566" y="3458"/>
              <a:ext cx="2041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164" name="Line 321"/>
            <p:cNvSpPr>
              <a:spLocks noChangeShapeType="1"/>
            </p:cNvSpPr>
            <p:nvPr/>
          </p:nvSpPr>
          <p:spPr bwMode="auto">
            <a:xfrm flipV="1">
              <a:off x="1584" y="1117"/>
              <a:ext cx="1" cy="285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165" name="Text Box 322"/>
            <p:cNvSpPr txBox="1">
              <a:spLocks noChangeArrowheads="1"/>
            </p:cNvSpPr>
            <p:nvPr/>
          </p:nvSpPr>
          <p:spPr bwMode="auto">
            <a:xfrm>
              <a:off x="1441" y="3426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0</a:t>
              </a:r>
            </a:p>
          </p:txBody>
        </p:sp>
        <p:sp>
          <p:nvSpPr>
            <p:cNvPr id="34166" name="Text Box 323"/>
            <p:cNvSpPr txBox="1">
              <a:spLocks noChangeArrowheads="1"/>
            </p:cNvSpPr>
            <p:nvPr/>
          </p:nvSpPr>
          <p:spPr bwMode="auto">
            <a:xfrm>
              <a:off x="1419" y="3067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1</a:t>
              </a:r>
            </a:p>
          </p:txBody>
        </p:sp>
        <p:sp>
          <p:nvSpPr>
            <p:cNvPr id="34167" name="Text Box 324"/>
            <p:cNvSpPr txBox="1">
              <a:spLocks noChangeArrowheads="1"/>
            </p:cNvSpPr>
            <p:nvPr/>
          </p:nvSpPr>
          <p:spPr bwMode="auto">
            <a:xfrm>
              <a:off x="1846" y="3426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1</a:t>
              </a:r>
            </a:p>
          </p:txBody>
        </p:sp>
        <p:sp>
          <p:nvSpPr>
            <p:cNvPr id="34168" name="Text Box 326"/>
            <p:cNvSpPr txBox="1">
              <a:spLocks noChangeArrowheads="1"/>
            </p:cNvSpPr>
            <p:nvPr/>
          </p:nvSpPr>
          <p:spPr bwMode="auto">
            <a:xfrm>
              <a:off x="2185" y="3426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2</a:t>
              </a:r>
            </a:p>
          </p:txBody>
        </p:sp>
        <p:sp>
          <p:nvSpPr>
            <p:cNvPr id="34169" name="Text Box 327"/>
            <p:cNvSpPr txBox="1">
              <a:spLocks noChangeArrowheads="1"/>
            </p:cNvSpPr>
            <p:nvPr/>
          </p:nvSpPr>
          <p:spPr bwMode="auto">
            <a:xfrm>
              <a:off x="2471" y="3420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х</a:t>
              </a:r>
            </a:p>
          </p:txBody>
        </p:sp>
        <p:sp>
          <p:nvSpPr>
            <p:cNvPr id="34170" name="Text Box 328"/>
            <p:cNvSpPr txBox="1">
              <a:spLocks noChangeArrowheads="1"/>
            </p:cNvSpPr>
            <p:nvPr/>
          </p:nvSpPr>
          <p:spPr bwMode="auto">
            <a:xfrm>
              <a:off x="716" y="3426"/>
              <a:ext cx="29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-2</a:t>
              </a:r>
            </a:p>
          </p:txBody>
        </p:sp>
        <p:sp>
          <p:nvSpPr>
            <p:cNvPr id="34171" name="Text Box 329"/>
            <p:cNvSpPr txBox="1">
              <a:spLocks noChangeArrowheads="1"/>
            </p:cNvSpPr>
            <p:nvPr/>
          </p:nvSpPr>
          <p:spPr bwMode="auto">
            <a:xfrm>
              <a:off x="890" y="3426"/>
              <a:ext cx="30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/>
            </a:p>
          </p:txBody>
        </p:sp>
        <p:sp>
          <p:nvSpPr>
            <p:cNvPr id="34172" name="Text Box 330"/>
            <p:cNvSpPr txBox="1">
              <a:spLocks noChangeArrowheads="1"/>
            </p:cNvSpPr>
            <p:nvPr/>
          </p:nvSpPr>
          <p:spPr bwMode="auto">
            <a:xfrm>
              <a:off x="1253" y="3426"/>
              <a:ext cx="28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/>
            </a:p>
          </p:txBody>
        </p:sp>
        <p:sp>
          <p:nvSpPr>
            <p:cNvPr id="34173" name="Text Box 331"/>
            <p:cNvSpPr txBox="1">
              <a:spLocks noChangeArrowheads="1"/>
            </p:cNvSpPr>
            <p:nvPr/>
          </p:nvSpPr>
          <p:spPr bwMode="auto">
            <a:xfrm>
              <a:off x="1078" y="3426"/>
              <a:ext cx="30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-1</a:t>
              </a:r>
            </a:p>
          </p:txBody>
        </p:sp>
        <p:sp>
          <p:nvSpPr>
            <p:cNvPr id="34174" name="Text Box 332"/>
            <p:cNvSpPr txBox="1">
              <a:spLocks noChangeArrowheads="1"/>
            </p:cNvSpPr>
            <p:nvPr/>
          </p:nvSpPr>
          <p:spPr bwMode="auto">
            <a:xfrm>
              <a:off x="1417" y="3213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/>
            </a:p>
          </p:txBody>
        </p:sp>
        <p:sp>
          <p:nvSpPr>
            <p:cNvPr id="34175" name="Text Box 333"/>
            <p:cNvSpPr txBox="1">
              <a:spLocks noChangeArrowheads="1"/>
            </p:cNvSpPr>
            <p:nvPr/>
          </p:nvSpPr>
          <p:spPr bwMode="auto">
            <a:xfrm>
              <a:off x="1427" y="2802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2</a:t>
              </a:r>
            </a:p>
          </p:txBody>
        </p:sp>
        <p:sp>
          <p:nvSpPr>
            <p:cNvPr id="34176" name="Text Box 334"/>
            <p:cNvSpPr txBox="1">
              <a:spLocks noChangeArrowheads="1"/>
            </p:cNvSpPr>
            <p:nvPr/>
          </p:nvSpPr>
          <p:spPr bwMode="auto">
            <a:xfrm>
              <a:off x="1383" y="1071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у</a:t>
              </a:r>
            </a:p>
          </p:txBody>
        </p:sp>
        <p:sp>
          <p:nvSpPr>
            <p:cNvPr id="34177" name="Text Box 335"/>
            <p:cNvSpPr txBox="1">
              <a:spLocks noChangeArrowheads="1"/>
            </p:cNvSpPr>
            <p:nvPr/>
          </p:nvSpPr>
          <p:spPr bwMode="auto">
            <a:xfrm>
              <a:off x="1383" y="1253"/>
              <a:ext cx="26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8</a:t>
              </a:r>
            </a:p>
          </p:txBody>
        </p:sp>
        <p:sp>
          <p:nvSpPr>
            <p:cNvPr id="34178" name="Text Box 337"/>
            <p:cNvSpPr txBox="1">
              <a:spLocks noChangeArrowheads="1"/>
            </p:cNvSpPr>
            <p:nvPr/>
          </p:nvSpPr>
          <p:spPr bwMode="auto">
            <a:xfrm>
              <a:off x="1428" y="2251"/>
              <a:ext cx="22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4</a:t>
              </a:r>
            </a:p>
          </p:txBody>
        </p:sp>
        <p:sp>
          <p:nvSpPr>
            <p:cNvPr id="8654" name="Oval 462"/>
            <p:cNvSpPr>
              <a:spLocks noChangeArrowheads="1"/>
            </p:cNvSpPr>
            <p:nvPr/>
          </p:nvSpPr>
          <p:spPr bwMode="auto">
            <a:xfrm>
              <a:off x="1201" y="3294"/>
              <a:ext cx="45" cy="45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55" name="Oval 463"/>
            <p:cNvSpPr>
              <a:spLocks noChangeArrowheads="1"/>
            </p:cNvSpPr>
            <p:nvPr/>
          </p:nvSpPr>
          <p:spPr bwMode="auto">
            <a:xfrm>
              <a:off x="1564" y="3158"/>
              <a:ext cx="45" cy="45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56" name="Oval 464"/>
            <p:cNvSpPr>
              <a:spLocks noChangeArrowheads="1"/>
            </p:cNvSpPr>
            <p:nvPr/>
          </p:nvSpPr>
          <p:spPr bwMode="auto">
            <a:xfrm>
              <a:off x="1911" y="2886"/>
              <a:ext cx="45" cy="45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57" name="Oval 465"/>
            <p:cNvSpPr>
              <a:spLocks noChangeArrowheads="1"/>
            </p:cNvSpPr>
            <p:nvPr/>
          </p:nvSpPr>
          <p:spPr bwMode="auto">
            <a:xfrm>
              <a:off x="2265" y="2345"/>
              <a:ext cx="45" cy="45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705" name="Oval 513"/>
            <p:cNvSpPr>
              <a:spLocks noChangeArrowheads="1"/>
            </p:cNvSpPr>
            <p:nvPr/>
          </p:nvSpPr>
          <p:spPr bwMode="auto">
            <a:xfrm>
              <a:off x="2625" y="1274"/>
              <a:ext cx="45" cy="45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710" name="Arc 518"/>
            <p:cNvSpPr>
              <a:spLocks/>
            </p:cNvSpPr>
            <p:nvPr/>
          </p:nvSpPr>
          <p:spPr bwMode="auto">
            <a:xfrm flipV="1">
              <a:off x="795" y="612"/>
              <a:ext cx="1869" cy="2770"/>
            </a:xfrm>
            <a:custGeom>
              <a:avLst/>
              <a:gdLst>
                <a:gd name="T0" fmla="*/ 0 w 22182"/>
                <a:gd name="T1" fmla="*/ 1077560 h 21600"/>
                <a:gd name="T2" fmla="*/ 396867075 w 22182"/>
                <a:gd name="T3" fmla="*/ 706939461 h 21600"/>
                <a:gd name="T4" fmla="*/ 19054339 w 22182"/>
                <a:gd name="T5" fmla="*/ 895226643 h 21600"/>
                <a:gd name="T6" fmla="*/ 0 60000 65536"/>
                <a:gd name="T7" fmla="*/ 0 60000 65536"/>
                <a:gd name="T8" fmla="*/ 0 60000 65536"/>
                <a:gd name="T9" fmla="*/ 0 w 22182"/>
                <a:gd name="T10" fmla="*/ 0 h 21600"/>
                <a:gd name="T11" fmla="*/ 22182 w 22182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182" h="21600" fill="none" extrusionOk="0">
                  <a:moveTo>
                    <a:pt x="0" y="26"/>
                  </a:moveTo>
                  <a:cubicBezTo>
                    <a:pt x="354" y="8"/>
                    <a:pt x="709" y="-1"/>
                    <a:pt x="1065" y="0"/>
                  </a:cubicBezTo>
                  <a:cubicBezTo>
                    <a:pt x="11243" y="0"/>
                    <a:pt x="20041" y="7106"/>
                    <a:pt x="22181" y="17057"/>
                  </a:cubicBezTo>
                </a:path>
                <a:path w="22182" h="21600" stroke="0" extrusionOk="0">
                  <a:moveTo>
                    <a:pt x="0" y="26"/>
                  </a:moveTo>
                  <a:cubicBezTo>
                    <a:pt x="354" y="8"/>
                    <a:pt x="709" y="-1"/>
                    <a:pt x="1065" y="0"/>
                  </a:cubicBezTo>
                  <a:cubicBezTo>
                    <a:pt x="11243" y="0"/>
                    <a:pt x="20041" y="7106"/>
                    <a:pt x="22181" y="17057"/>
                  </a:cubicBezTo>
                  <a:lnTo>
                    <a:pt x="1065" y="21600"/>
                  </a:lnTo>
                  <a:close/>
                </a:path>
              </a:pathLst>
            </a:custGeom>
            <a:noFill/>
            <a:ln w="28575">
              <a:solidFill>
                <a:srgbClr val="FF00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712" name="Line 520"/>
            <p:cNvSpPr>
              <a:spLocks noChangeShapeType="1"/>
            </p:cNvSpPr>
            <p:nvPr/>
          </p:nvSpPr>
          <p:spPr bwMode="auto">
            <a:xfrm>
              <a:off x="612" y="2387"/>
              <a:ext cx="1134" cy="1723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320" name="Text Box 423"/>
            <p:cNvSpPr txBox="1">
              <a:spLocks noChangeArrowheads="1"/>
            </p:cNvSpPr>
            <p:nvPr/>
          </p:nvSpPr>
          <p:spPr bwMode="auto">
            <a:xfrm>
              <a:off x="1610" y="3748"/>
              <a:ext cx="104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/>
                <a:t>у=-2х-1,5</a:t>
              </a:r>
            </a:p>
          </p:txBody>
        </p:sp>
      </p:grpSp>
      <p:graphicFrame>
        <p:nvGraphicFramePr>
          <p:cNvPr id="20486" name="Object 6"/>
          <p:cNvGraphicFramePr>
            <a:graphicFrameLocks noChangeAspect="1"/>
          </p:cNvGraphicFramePr>
          <p:nvPr/>
        </p:nvGraphicFramePr>
        <p:xfrm>
          <a:off x="5070475" y="1663700"/>
          <a:ext cx="2719388" cy="655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93" name="Формула" r:id="rId4" imgW="876240" imgH="228600" progId="Equation.3">
                  <p:embed/>
                </p:oleObj>
              </mc:Choice>
              <mc:Fallback>
                <p:oleObj name="Формула" r:id="rId4" imgW="876240" imgH="2286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0475" y="1663700"/>
                        <a:ext cx="2719388" cy="6556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321" name="Object 6"/>
          <p:cNvGraphicFramePr>
            <a:graphicFrameLocks noChangeAspect="1"/>
          </p:cNvGraphicFramePr>
          <p:nvPr/>
        </p:nvGraphicFramePr>
        <p:xfrm>
          <a:off x="5765800" y="2422525"/>
          <a:ext cx="1339850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94" name="Формула" r:id="rId6" imgW="431640" imgH="177480" progId="Equation.3">
                  <p:embed/>
                </p:oleObj>
              </mc:Choice>
              <mc:Fallback>
                <p:oleObj name="Формула" r:id="rId6" imgW="431640" imgH="177480" progId="Equation.3">
                  <p:embed/>
                  <p:pic>
                    <p:nvPicPr>
                      <p:cNvPr id="0" name="Picture 40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5800" y="2422525"/>
                        <a:ext cx="1339850" cy="509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dirty="0" smtClean="0"/>
              <a:t>Системы показательных уравнений.</a:t>
            </a:r>
          </a:p>
        </p:txBody>
      </p:sp>
      <p:sp>
        <p:nvSpPr>
          <p:cNvPr id="35844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457200" y="1600200"/>
            <a:ext cx="8229600" cy="490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3200" b="1" i="1">
                <a:latin typeface="Cambria" pitchFamily="18" charset="0"/>
              </a:rPr>
              <a:t>Определение</a:t>
            </a:r>
            <a:r>
              <a:rPr lang="ru-RU" sz="3200">
                <a:latin typeface="Cambria" pitchFamily="18" charset="0"/>
              </a:rPr>
              <a:t>. </a:t>
            </a:r>
            <a:r>
              <a:rPr lang="ru-RU" sz="3200"/>
              <a:t>Решением системы двух уравнений с двумя неизвестными называется упорядоченная пара чисел, при подстановке которой в каждое уравнение системы получается верное равенство, имеющее смысл</a:t>
            </a:r>
            <a:r>
              <a:rPr lang="ru-RU" sz="3200">
                <a:latin typeface="Cambria" pitchFamily="18" charset="0"/>
                <a:sym typeface="Symbol" pitchFamily="18" charset="2"/>
              </a:rPr>
              <a:t>.</a:t>
            </a:r>
            <a:endParaRPr lang="ru-RU" sz="3200">
              <a:sym typeface="Symbol" pitchFamily="18" charset="2"/>
            </a:endParaRPr>
          </a:p>
          <a:p>
            <a:pPr marL="342900" indent="-342900">
              <a:spcBef>
                <a:spcPct val="20000"/>
              </a:spcBef>
            </a:pPr>
            <a:r>
              <a:rPr lang="ru-RU" sz="3200" b="1" i="1"/>
              <a:t>Решить систему уравнений</a:t>
            </a:r>
            <a:r>
              <a:rPr lang="ru-RU" sz="3200"/>
              <a:t> – значит найти множество её решений. Если система не имеет решений, то она несовместна.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dirty="0" smtClean="0"/>
              <a:t>Системы показательных уравнений.</a:t>
            </a:r>
          </a:p>
        </p:txBody>
      </p:sp>
      <p:sp>
        <p:nvSpPr>
          <p:cNvPr id="37891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457200" y="1600200"/>
            <a:ext cx="8229600" cy="490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>
              <a:spcBef>
                <a:spcPct val="20000"/>
              </a:spcBef>
            </a:pPr>
            <a:r>
              <a:rPr lang="ru-RU" sz="3200"/>
              <a:t>Равносильные преобразования систем:</a:t>
            </a:r>
          </a:p>
          <a:p>
            <a:pPr marL="609600" indent="-609600">
              <a:spcBef>
                <a:spcPct val="20000"/>
              </a:spcBef>
              <a:buFontTx/>
              <a:buAutoNum type="arabicPeriod"/>
            </a:pPr>
            <a:r>
              <a:rPr lang="ru-RU" sz="3200"/>
              <a:t>Если уравнения системы поменять местами, то получится система, равносильная данной.</a:t>
            </a:r>
          </a:p>
          <a:p>
            <a:pPr marL="609600" indent="-609600">
              <a:spcBef>
                <a:spcPct val="20000"/>
              </a:spcBef>
              <a:buFontTx/>
              <a:buAutoNum type="arabicPeriod"/>
            </a:pPr>
            <a:r>
              <a:rPr lang="ru-RU" sz="3200"/>
              <a:t>Если применить преобразования одного уравнения, приводящие к уравнению, равносильному данному, то получится система, равносильная данной.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dirty="0" smtClean="0"/>
              <a:t>Системы показательных уравнений.</a:t>
            </a:r>
          </a:p>
        </p:txBody>
      </p:sp>
      <p:sp>
        <p:nvSpPr>
          <p:cNvPr id="38915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457200" y="1600200"/>
            <a:ext cx="8229600" cy="490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>
              <a:spcBef>
                <a:spcPct val="20000"/>
              </a:spcBef>
            </a:pPr>
            <a:r>
              <a:rPr lang="ru-RU" sz="3200"/>
              <a:t>Равносильные преобразования систем:</a:t>
            </a:r>
          </a:p>
          <a:p>
            <a:pPr marL="609600" indent="-609600">
              <a:spcBef>
                <a:spcPct val="20000"/>
              </a:spcBef>
              <a:buFontTx/>
              <a:buAutoNum type="arabicPeriod" startAt="3"/>
            </a:pPr>
            <a:r>
              <a:rPr lang="ru-RU" sz="3200"/>
              <a:t>Если одно из уравнений системы заменить суммой или произведением имеющихся уравнений, то получится система, равносильная данной.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dirty="0" smtClean="0"/>
              <a:t>Системы показательных уравнений.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8218488" cy="533400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ru-RU" sz="2800" b="1" i="1" smtClean="0">
                <a:latin typeface="Arial" charset="0"/>
              </a:rPr>
              <a:t>Способ подстановки.</a:t>
            </a:r>
            <a:endParaRPr lang="ru-RU" sz="2800" b="1" i="1" baseline="30000" smtClean="0"/>
          </a:p>
        </p:txBody>
      </p:sp>
      <p:sp>
        <p:nvSpPr>
          <p:cNvPr id="36868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  <p:graphicFrame>
        <p:nvGraphicFramePr>
          <p:cNvPr id="20486" name="Object 6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611188" y="2060575"/>
          <a:ext cx="2089150" cy="126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2" name="Формула" r:id="rId4" imgW="838080" imgH="507960" progId="Equation.3">
                  <p:embed/>
                </p:oleObj>
              </mc:Choice>
              <mc:Fallback>
                <p:oleObj name="Формула" r:id="rId4" imgW="838080" imgH="50796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2060575"/>
                        <a:ext cx="2089150" cy="126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755650" y="6165850"/>
            <a:ext cx="34559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latin typeface="Cambria" pitchFamily="18" charset="0"/>
              </a:rPr>
              <a:t>Ответ. </a:t>
            </a:r>
            <a:r>
              <a:rPr lang="ru-RU" sz="2800"/>
              <a:t>(-7;3), (1,-1)</a:t>
            </a:r>
          </a:p>
        </p:txBody>
      </p:sp>
      <p:sp>
        <p:nvSpPr>
          <p:cNvPr id="2" name="Text Box 78"/>
          <p:cNvSpPr txBox="1">
            <a:spLocks noChangeArrowheads="1"/>
          </p:cNvSpPr>
          <p:nvPr/>
        </p:nvSpPr>
        <p:spPr bwMode="auto">
          <a:xfrm>
            <a:off x="684213" y="3284538"/>
            <a:ext cx="25923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/>
              <a:t>Решение:</a:t>
            </a:r>
          </a:p>
        </p:txBody>
      </p:sp>
      <p:graphicFrame>
        <p:nvGraphicFramePr>
          <p:cNvPr id="3" name="Object 6"/>
          <p:cNvGraphicFramePr>
            <a:graphicFrameLocks noChangeAspect="1"/>
          </p:cNvGraphicFramePr>
          <p:nvPr/>
        </p:nvGraphicFramePr>
        <p:xfrm>
          <a:off x="755650" y="3716338"/>
          <a:ext cx="1804988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3" name="Формула" r:id="rId6" imgW="723600" imgH="203040" progId="Equation.3">
                  <p:embed/>
                </p:oleObj>
              </mc:Choice>
              <mc:Fallback>
                <p:oleObj name="Формула" r:id="rId6" imgW="723600" imgH="2030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3716338"/>
                        <a:ext cx="1804988" cy="506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6"/>
          <p:cNvGraphicFramePr>
            <a:graphicFrameLocks noChangeAspect="1"/>
          </p:cNvGraphicFramePr>
          <p:nvPr/>
        </p:nvGraphicFramePr>
        <p:xfrm>
          <a:off x="755650" y="4221163"/>
          <a:ext cx="1773238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4" name="Формула" r:id="rId8" imgW="711000" imgH="203040" progId="Equation.3">
                  <p:embed/>
                </p:oleObj>
              </mc:Choice>
              <mc:Fallback>
                <p:oleObj name="Формула" r:id="rId8" imgW="711000" imgH="20304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4221163"/>
                        <a:ext cx="1773238" cy="50641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6"/>
          <p:cNvGraphicFramePr>
            <a:graphicFrameLocks noChangeAspect="1"/>
          </p:cNvGraphicFramePr>
          <p:nvPr/>
        </p:nvGraphicFramePr>
        <p:xfrm>
          <a:off x="3132138" y="2205038"/>
          <a:ext cx="2057400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5" name="Формула" r:id="rId10" imgW="825480" imgH="228600" progId="Equation.3">
                  <p:embed/>
                </p:oleObj>
              </mc:Choice>
              <mc:Fallback>
                <p:oleObj name="Формула" r:id="rId10" imgW="825480" imgH="22860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2138" y="2205038"/>
                        <a:ext cx="2057400" cy="568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6"/>
          <p:cNvGraphicFramePr>
            <a:graphicFrameLocks noChangeAspect="1"/>
          </p:cNvGraphicFramePr>
          <p:nvPr/>
        </p:nvGraphicFramePr>
        <p:xfrm>
          <a:off x="3132138" y="2781300"/>
          <a:ext cx="1930400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6" name="Формула" r:id="rId12" imgW="774360" imgH="215640" progId="Equation.3">
                  <p:embed/>
                </p:oleObj>
              </mc:Choice>
              <mc:Fallback>
                <p:oleObj name="Формула" r:id="rId12" imgW="774360" imgH="21564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2138" y="2781300"/>
                        <a:ext cx="1930400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3132138" y="3357563"/>
          <a:ext cx="2278062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7" name="Формула" r:id="rId14" imgW="914400" imgH="228600" progId="Equation.3">
                  <p:embed/>
                </p:oleObj>
              </mc:Choice>
              <mc:Fallback>
                <p:oleObj name="Формула" r:id="rId14" imgW="914400" imgH="22860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2138" y="3357563"/>
                        <a:ext cx="2278062" cy="568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6"/>
          <p:cNvGraphicFramePr>
            <a:graphicFrameLocks noChangeAspect="1"/>
          </p:cNvGraphicFramePr>
          <p:nvPr/>
        </p:nvGraphicFramePr>
        <p:xfrm>
          <a:off x="3116263" y="3933825"/>
          <a:ext cx="2309812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8" name="Формула" r:id="rId16" imgW="927000" imgH="228600" progId="Equation.3">
                  <p:embed/>
                </p:oleObj>
              </mc:Choice>
              <mc:Fallback>
                <p:oleObj name="Формула" r:id="rId16" imgW="927000" imgH="22860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6263" y="3933825"/>
                        <a:ext cx="2309812" cy="568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6"/>
          <p:cNvGraphicFramePr>
            <a:graphicFrameLocks noChangeAspect="1"/>
          </p:cNvGraphicFramePr>
          <p:nvPr/>
        </p:nvGraphicFramePr>
        <p:xfrm>
          <a:off x="3132138" y="4508500"/>
          <a:ext cx="981075" cy="53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9" name="Формула" r:id="rId18" imgW="393480" imgH="215640" progId="Equation.3">
                  <p:embed/>
                </p:oleObj>
              </mc:Choice>
              <mc:Fallback>
                <p:oleObj name="Формула" r:id="rId18" imgW="393480" imgH="215640" progId="Equation.3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2138" y="4508500"/>
                        <a:ext cx="981075" cy="538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6"/>
          <p:cNvGraphicFramePr>
            <a:graphicFrameLocks noChangeAspect="1"/>
          </p:cNvGraphicFramePr>
          <p:nvPr/>
        </p:nvGraphicFramePr>
        <p:xfrm>
          <a:off x="4229100" y="4508500"/>
          <a:ext cx="1235075" cy="53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0" name="Формула" r:id="rId20" imgW="495000" imgH="215640" progId="Equation.3">
                  <p:embed/>
                </p:oleObj>
              </mc:Choice>
              <mc:Fallback>
                <p:oleObj name="Формула" r:id="rId20" imgW="495000" imgH="215640" progId="Equation.3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9100" y="4508500"/>
                        <a:ext cx="1235075" cy="538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6"/>
          <p:cNvGraphicFramePr>
            <a:graphicFrameLocks noChangeAspect="1"/>
          </p:cNvGraphicFramePr>
          <p:nvPr/>
        </p:nvGraphicFramePr>
        <p:xfrm>
          <a:off x="3132138" y="5084763"/>
          <a:ext cx="2786062" cy="53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1" name="Формула" r:id="rId22" imgW="1117440" imgH="215640" progId="Equation.3">
                  <p:embed/>
                </p:oleObj>
              </mc:Choice>
              <mc:Fallback>
                <p:oleObj name="Формула" r:id="rId22" imgW="1117440" imgH="215640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2138" y="5084763"/>
                        <a:ext cx="2786062" cy="538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6"/>
          <p:cNvGraphicFramePr>
            <a:graphicFrameLocks noChangeAspect="1"/>
          </p:cNvGraphicFramePr>
          <p:nvPr/>
        </p:nvGraphicFramePr>
        <p:xfrm>
          <a:off x="3132138" y="5589588"/>
          <a:ext cx="3008312" cy="53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2" name="Формула" r:id="rId24" imgW="1206360" imgH="215640" progId="Equation.3">
                  <p:embed/>
                </p:oleObj>
              </mc:Choice>
              <mc:Fallback>
                <p:oleObj name="Формула" r:id="rId24" imgW="1206360" imgH="215640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2138" y="5589588"/>
                        <a:ext cx="3008312" cy="538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  <p:bldP spid="52302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dirty="0" smtClean="0"/>
              <a:t>Системы показательных уравнений.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8218488" cy="533400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ru-RU" sz="2800" b="1" i="1" smtClean="0">
                <a:latin typeface="Arial" charset="0"/>
              </a:rPr>
              <a:t>Способ замены.</a:t>
            </a:r>
            <a:endParaRPr lang="ru-RU" sz="2800" b="1" i="1" baseline="30000" smtClean="0"/>
          </a:p>
        </p:txBody>
      </p:sp>
      <p:sp>
        <p:nvSpPr>
          <p:cNvPr id="39940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  <p:graphicFrame>
        <p:nvGraphicFramePr>
          <p:cNvPr id="20486" name="Object 6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611188" y="2060575"/>
          <a:ext cx="2592387" cy="1138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69" name="Формула" r:id="rId4" imgW="1155600" imgH="507960" progId="Equation.3">
                  <p:embed/>
                </p:oleObj>
              </mc:Choice>
              <mc:Fallback>
                <p:oleObj name="Формула" r:id="rId4" imgW="1155600" imgH="50796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2060575"/>
                        <a:ext cx="2592387" cy="1138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755650" y="6165850"/>
            <a:ext cx="34559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latin typeface="Cambria" pitchFamily="18" charset="0"/>
              </a:rPr>
              <a:t>Ответ. </a:t>
            </a:r>
            <a:r>
              <a:rPr lang="ru-RU" sz="2800"/>
              <a:t>(2;1)</a:t>
            </a:r>
          </a:p>
        </p:txBody>
      </p:sp>
      <p:sp>
        <p:nvSpPr>
          <p:cNvPr id="2" name="Text Box 78"/>
          <p:cNvSpPr txBox="1">
            <a:spLocks noChangeArrowheads="1"/>
          </p:cNvSpPr>
          <p:nvPr/>
        </p:nvSpPr>
        <p:spPr bwMode="auto">
          <a:xfrm>
            <a:off x="684213" y="3140075"/>
            <a:ext cx="25923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/>
              <a:t>Решение:</a:t>
            </a:r>
          </a:p>
        </p:txBody>
      </p:sp>
      <p:graphicFrame>
        <p:nvGraphicFramePr>
          <p:cNvPr id="3" name="Object 6"/>
          <p:cNvGraphicFramePr>
            <a:graphicFrameLocks noChangeAspect="1"/>
          </p:cNvGraphicFramePr>
          <p:nvPr/>
        </p:nvGraphicFramePr>
        <p:xfrm>
          <a:off x="3570288" y="2133600"/>
          <a:ext cx="1550987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70" name="Формула" r:id="rId6" imgW="622080" imgH="177480" progId="Equation.3">
                  <p:embed/>
                </p:oleObj>
              </mc:Choice>
              <mc:Fallback>
                <p:oleObj name="Формула" r:id="rId6" imgW="622080" imgH="17748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0288" y="2133600"/>
                        <a:ext cx="1550987" cy="441325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6"/>
          <p:cNvGraphicFramePr>
            <a:graphicFrameLocks noChangeAspect="1"/>
          </p:cNvGraphicFramePr>
          <p:nvPr/>
        </p:nvGraphicFramePr>
        <p:xfrm>
          <a:off x="3497263" y="2636838"/>
          <a:ext cx="316230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71" name="Формула" r:id="rId8" imgW="1269720" imgH="241200" progId="Equation.3">
                  <p:embed/>
                </p:oleObj>
              </mc:Choice>
              <mc:Fallback>
                <p:oleObj name="Формула" r:id="rId8" imgW="1269720" imgH="24120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7263" y="2636838"/>
                        <a:ext cx="3162300" cy="598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6"/>
          <p:cNvGraphicFramePr>
            <a:graphicFrameLocks noChangeAspect="1"/>
          </p:cNvGraphicFramePr>
          <p:nvPr/>
        </p:nvGraphicFramePr>
        <p:xfrm>
          <a:off x="539750" y="3573463"/>
          <a:ext cx="2933700" cy="1195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72" name="Формула" r:id="rId10" imgW="1307880" imgH="533160" progId="Equation.3">
                  <p:embed/>
                </p:oleObj>
              </mc:Choice>
              <mc:Fallback>
                <p:oleObj name="Формула" r:id="rId10" imgW="1307880" imgH="533160" progId="Equation.3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3573463"/>
                        <a:ext cx="2933700" cy="11953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6"/>
          <p:cNvGraphicFramePr>
            <a:graphicFrameLocks noChangeAspect="1"/>
          </p:cNvGraphicFramePr>
          <p:nvPr/>
        </p:nvGraphicFramePr>
        <p:xfrm>
          <a:off x="684213" y="4724400"/>
          <a:ext cx="2117725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73" name="Формула" r:id="rId12" imgW="850680" imgH="228600" progId="Equation.3">
                  <p:embed/>
                </p:oleObj>
              </mc:Choice>
              <mc:Fallback>
                <p:oleObj name="Формула" r:id="rId12" imgW="850680" imgH="228600" progId="Equation.3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4724400"/>
                        <a:ext cx="2117725" cy="568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539750" y="5157788"/>
          <a:ext cx="2441575" cy="1146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74" name="Формула" r:id="rId14" imgW="1028520" imgH="482400" progId="Equation.3">
                  <p:embed/>
                </p:oleObj>
              </mc:Choice>
              <mc:Fallback>
                <p:oleObj name="Формула" r:id="rId14" imgW="1028520" imgH="482400" progId="Equation.3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5157788"/>
                        <a:ext cx="2441575" cy="1146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6"/>
          <p:cNvGraphicFramePr>
            <a:graphicFrameLocks noChangeAspect="1"/>
          </p:cNvGraphicFramePr>
          <p:nvPr/>
        </p:nvGraphicFramePr>
        <p:xfrm>
          <a:off x="3570288" y="3259138"/>
          <a:ext cx="281463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75" name="Формула" r:id="rId16" imgW="1130040" imgH="203040" progId="Equation.3">
                  <p:embed/>
                </p:oleObj>
              </mc:Choice>
              <mc:Fallback>
                <p:oleObj name="Формула" r:id="rId16" imgW="1130040" imgH="203040" progId="Equation.3">
                  <p:embed/>
                  <p:pic>
                    <p:nvPicPr>
                      <p:cNvPr id="0" name="Picture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0288" y="3259138"/>
                        <a:ext cx="2814637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6"/>
          <p:cNvGraphicFramePr>
            <a:graphicFrameLocks noChangeAspect="1"/>
          </p:cNvGraphicFramePr>
          <p:nvPr/>
        </p:nvGraphicFramePr>
        <p:xfrm>
          <a:off x="3570288" y="3789363"/>
          <a:ext cx="22447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76" name="Формула" r:id="rId18" imgW="901440" imgH="203040" progId="Equation.3">
                  <p:embed/>
                </p:oleObj>
              </mc:Choice>
              <mc:Fallback>
                <p:oleObj name="Формула" r:id="rId18" imgW="901440" imgH="203040" progId="Equation.3">
                  <p:embed/>
                  <p:pic>
                    <p:nvPicPr>
                      <p:cNvPr id="0" name="Picture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0288" y="3789363"/>
                        <a:ext cx="2244725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6"/>
          <p:cNvGraphicFramePr>
            <a:graphicFrameLocks noChangeAspect="1"/>
          </p:cNvGraphicFramePr>
          <p:nvPr/>
        </p:nvGraphicFramePr>
        <p:xfrm>
          <a:off x="3570288" y="4292600"/>
          <a:ext cx="1897062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77" name="Формула" r:id="rId20" imgW="761760" imgH="215640" progId="Equation.3">
                  <p:embed/>
                </p:oleObj>
              </mc:Choice>
              <mc:Fallback>
                <p:oleObj name="Формула" r:id="rId20" imgW="761760" imgH="215640" progId="Equation.3">
                  <p:embed/>
                  <p:pic>
                    <p:nvPicPr>
                      <p:cNvPr id="0" name="Picture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0288" y="4292600"/>
                        <a:ext cx="1897062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6"/>
          <p:cNvGraphicFramePr>
            <a:graphicFrameLocks noChangeAspect="1"/>
          </p:cNvGraphicFramePr>
          <p:nvPr/>
        </p:nvGraphicFramePr>
        <p:xfrm>
          <a:off x="3570288" y="4797425"/>
          <a:ext cx="2403475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78" name="Формула" r:id="rId22" imgW="965160" imgH="215640" progId="Equation.3">
                  <p:embed/>
                </p:oleObj>
              </mc:Choice>
              <mc:Fallback>
                <p:oleObj name="Формула" r:id="rId22" imgW="965160" imgH="215640" progId="Equation.3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0288" y="4797425"/>
                        <a:ext cx="2403475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6"/>
          <p:cNvGraphicFramePr>
            <a:graphicFrameLocks noChangeAspect="1"/>
          </p:cNvGraphicFramePr>
          <p:nvPr/>
        </p:nvGraphicFramePr>
        <p:xfrm>
          <a:off x="3570288" y="5300663"/>
          <a:ext cx="2593975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79" name="Формула" r:id="rId24" imgW="1041120" imgH="215640" progId="Equation.3">
                  <p:embed/>
                </p:oleObj>
              </mc:Choice>
              <mc:Fallback>
                <p:oleObj name="Формула" r:id="rId24" imgW="1041120" imgH="215640" progId="Equation.3">
                  <p:embed/>
                  <p:pic>
                    <p:nvPicPr>
                      <p:cNvPr id="0" name="Picture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0288" y="5300663"/>
                        <a:ext cx="2593975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6"/>
          <p:cNvGraphicFramePr>
            <a:graphicFrameLocks noChangeAspect="1"/>
          </p:cNvGraphicFramePr>
          <p:nvPr/>
        </p:nvGraphicFramePr>
        <p:xfrm>
          <a:off x="6877050" y="2093913"/>
          <a:ext cx="1042988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80" name="Формула" r:id="rId26" imgW="419040" imgH="190440" progId="Equation.3">
                  <p:embed/>
                </p:oleObj>
              </mc:Choice>
              <mc:Fallback>
                <p:oleObj name="Формула" r:id="rId26" imgW="419040" imgH="190440" progId="Equation.3">
                  <p:embed/>
                  <p:pic>
                    <p:nvPicPr>
                      <p:cNvPr id="0" name="Picture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7050" y="2093913"/>
                        <a:ext cx="1042988" cy="471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6"/>
          <p:cNvGraphicFramePr>
            <a:graphicFrameLocks noChangeAspect="1"/>
          </p:cNvGraphicFramePr>
          <p:nvPr/>
        </p:nvGraphicFramePr>
        <p:xfrm>
          <a:off x="7981950" y="2085975"/>
          <a:ext cx="1011238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81" name="Формула" r:id="rId28" imgW="406080" imgH="203040" progId="Equation.3">
                  <p:embed/>
                </p:oleObj>
              </mc:Choice>
              <mc:Fallback>
                <p:oleObj name="Формула" r:id="rId28" imgW="406080" imgH="203040" progId="Equation.3">
                  <p:embed/>
                  <p:pic>
                    <p:nvPicPr>
                      <p:cNvPr id="0" name="Picture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81950" y="2085975"/>
                        <a:ext cx="1011238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6"/>
          <p:cNvGraphicFramePr>
            <a:graphicFrameLocks noChangeAspect="1"/>
          </p:cNvGraphicFramePr>
          <p:nvPr/>
        </p:nvGraphicFramePr>
        <p:xfrm>
          <a:off x="6956425" y="2652713"/>
          <a:ext cx="884238" cy="43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82" name="Формула" r:id="rId30" imgW="355320" imgH="177480" progId="Equation.3">
                  <p:embed/>
                </p:oleObj>
              </mc:Choice>
              <mc:Fallback>
                <p:oleObj name="Формула" r:id="rId30" imgW="355320" imgH="177480" progId="Equation.3">
                  <p:embed/>
                  <p:pic>
                    <p:nvPicPr>
                      <p:cNvPr id="0" name="Picture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56425" y="2652713"/>
                        <a:ext cx="884238" cy="4397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6"/>
          <p:cNvGraphicFramePr>
            <a:graphicFrameLocks noChangeAspect="1"/>
          </p:cNvGraphicFramePr>
          <p:nvPr/>
        </p:nvGraphicFramePr>
        <p:xfrm>
          <a:off x="8059738" y="2605088"/>
          <a:ext cx="820737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83" name="Формула" r:id="rId32" imgW="330120" imgH="203040" progId="Equation.3">
                  <p:embed/>
                </p:oleObj>
              </mc:Choice>
              <mc:Fallback>
                <p:oleObj name="Формула" r:id="rId32" imgW="330120" imgH="203040" progId="Equation.3">
                  <p:embed/>
                  <p:pic>
                    <p:nvPicPr>
                      <p:cNvPr id="0" name="Picture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59738" y="2605088"/>
                        <a:ext cx="820737" cy="503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6"/>
          <p:cNvGraphicFramePr>
            <a:graphicFrameLocks noChangeAspect="1"/>
          </p:cNvGraphicFramePr>
          <p:nvPr/>
        </p:nvGraphicFramePr>
        <p:xfrm>
          <a:off x="6767513" y="3213100"/>
          <a:ext cx="1263650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84" name="Формула" r:id="rId34" imgW="507960" imgH="190440" progId="Equation.3">
                  <p:embed/>
                </p:oleObj>
              </mc:Choice>
              <mc:Fallback>
                <p:oleObj name="Формула" r:id="rId34" imgW="507960" imgH="190440" progId="Equation.3">
                  <p:embed/>
                  <p:pic>
                    <p:nvPicPr>
                      <p:cNvPr id="0" name="Picture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67513" y="3213100"/>
                        <a:ext cx="1263650" cy="471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6"/>
          <p:cNvGraphicFramePr>
            <a:graphicFrameLocks noChangeAspect="1"/>
          </p:cNvGraphicFramePr>
          <p:nvPr/>
        </p:nvGraphicFramePr>
        <p:xfrm>
          <a:off x="8069263" y="3205163"/>
          <a:ext cx="97948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85" name="Формула" r:id="rId36" imgW="393480" imgH="203040" progId="Equation.3">
                  <p:embed/>
                </p:oleObj>
              </mc:Choice>
              <mc:Fallback>
                <p:oleObj name="Формула" r:id="rId36" imgW="393480" imgH="203040" progId="Equation.3">
                  <p:embed/>
                  <p:pic>
                    <p:nvPicPr>
                      <p:cNvPr id="0" name="Picture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69263" y="3205163"/>
                        <a:ext cx="979487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 Box 78"/>
          <p:cNvSpPr txBox="1">
            <a:spLocks noChangeArrowheads="1"/>
          </p:cNvSpPr>
          <p:nvPr/>
        </p:nvSpPr>
        <p:spPr bwMode="auto">
          <a:xfrm>
            <a:off x="6443663" y="3716338"/>
            <a:ext cx="2520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/>
              <a:t>Решений нет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  <p:bldP spid="52302" grpId="0"/>
      <p:bldP spid="2" grpId="0"/>
      <p:bldP spid="1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dirty="0" smtClean="0"/>
              <a:t>Системы показательных уравнений.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8218488" cy="533400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ru-RU" sz="2800" b="1" i="1" smtClean="0">
                <a:latin typeface="Arial" charset="0"/>
              </a:rPr>
              <a:t>Способ умножения.</a:t>
            </a:r>
            <a:endParaRPr lang="ru-RU" sz="2800" b="1" i="1" baseline="30000" smtClean="0"/>
          </a:p>
        </p:txBody>
      </p:sp>
      <p:sp>
        <p:nvSpPr>
          <p:cNvPr id="40964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  <p:graphicFrame>
        <p:nvGraphicFramePr>
          <p:cNvPr id="20486" name="Object 6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193675" y="2060575"/>
          <a:ext cx="1820863" cy="1138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4" name="Формула" r:id="rId4" imgW="812520" imgH="507960" progId="Equation.3">
                  <p:embed/>
                </p:oleObj>
              </mc:Choice>
              <mc:Fallback>
                <p:oleObj name="Формула" r:id="rId4" imgW="812520" imgH="50796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675" y="2060575"/>
                        <a:ext cx="1820863" cy="1138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755650" y="6165850"/>
            <a:ext cx="34559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latin typeface="Cambria" pitchFamily="18" charset="0"/>
              </a:rPr>
              <a:t>Ответ. </a:t>
            </a:r>
            <a:r>
              <a:rPr lang="ru-RU" sz="2800"/>
              <a:t>(1;2)</a:t>
            </a:r>
          </a:p>
        </p:txBody>
      </p:sp>
      <p:sp>
        <p:nvSpPr>
          <p:cNvPr id="2" name="Text Box 78"/>
          <p:cNvSpPr txBox="1">
            <a:spLocks noChangeArrowheads="1"/>
          </p:cNvSpPr>
          <p:nvPr/>
        </p:nvSpPr>
        <p:spPr bwMode="auto">
          <a:xfrm>
            <a:off x="250825" y="3140075"/>
            <a:ext cx="25923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/>
              <a:t>Решение:</a:t>
            </a:r>
          </a:p>
        </p:txBody>
      </p:sp>
      <p:graphicFrame>
        <p:nvGraphicFramePr>
          <p:cNvPr id="3" name="Object 6"/>
          <p:cNvGraphicFramePr>
            <a:graphicFrameLocks noChangeAspect="1"/>
          </p:cNvGraphicFramePr>
          <p:nvPr/>
        </p:nvGraphicFramePr>
        <p:xfrm>
          <a:off x="323850" y="5734050"/>
          <a:ext cx="1646238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5" name="Формула" r:id="rId6" imgW="660240" imgH="203040" progId="Equation.3">
                  <p:embed/>
                </p:oleObj>
              </mc:Choice>
              <mc:Fallback>
                <p:oleObj name="Формула" r:id="rId6" imgW="660240" imgH="2030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5734050"/>
                        <a:ext cx="1646238" cy="504825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6"/>
          <p:cNvGraphicFramePr>
            <a:graphicFrameLocks noChangeAspect="1"/>
          </p:cNvGraphicFramePr>
          <p:nvPr/>
        </p:nvGraphicFramePr>
        <p:xfrm>
          <a:off x="179388" y="3644900"/>
          <a:ext cx="2420937" cy="1138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6" name="Формула" r:id="rId8" imgW="1079280" imgH="507960" progId="Equation.3">
                  <p:embed/>
                </p:oleObj>
              </mc:Choice>
              <mc:Fallback>
                <p:oleObj name="Формула" r:id="rId8" imgW="1079280" imgH="50796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3644900"/>
                        <a:ext cx="2420937" cy="1138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6"/>
          <p:cNvGraphicFramePr>
            <a:graphicFrameLocks noChangeAspect="1"/>
          </p:cNvGraphicFramePr>
          <p:nvPr/>
        </p:nvGraphicFramePr>
        <p:xfrm>
          <a:off x="395288" y="4797425"/>
          <a:ext cx="1423987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7" name="Формула" r:id="rId10" imgW="634680" imgH="203040" progId="Equation.3">
                  <p:embed/>
                </p:oleObj>
              </mc:Choice>
              <mc:Fallback>
                <p:oleObj name="Формула" r:id="rId10" imgW="634680" imgH="203040" progId="Equation.3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4797425"/>
                        <a:ext cx="1423987" cy="455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6"/>
          <p:cNvGraphicFramePr>
            <a:graphicFrameLocks noChangeAspect="1"/>
          </p:cNvGraphicFramePr>
          <p:nvPr/>
        </p:nvGraphicFramePr>
        <p:xfrm>
          <a:off x="395288" y="5300663"/>
          <a:ext cx="1481137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8" name="Формула" r:id="rId12" imgW="660240" imgH="203040" progId="Equation.3">
                  <p:embed/>
                </p:oleObj>
              </mc:Choice>
              <mc:Fallback>
                <p:oleObj name="Формула" r:id="rId12" imgW="660240" imgH="203040" progId="Equation.3">
                  <p:embed/>
                  <p:pic>
                    <p:nvPicPr>
                      <p:cNvPr id="0" name="Picture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5300663"/>
                        <a:ext cx="1481137" cy="455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2987675" y="2085975"/>
          <a:ext cx="1936750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9" name="Формула" r:id="rId14" imgW="863280" imgH="203040" progId="Equation.3">
                  <p:embed/>
                </p:oleObj>
              </mc:Choice>
              <mc:Fallback>
                <p:oleObj name="Формула" r:id="rId14" imgW="863280" imgH="203040" progId="Equation.3">
                  <p:embed/>
                  <p:pic>
                    <p:nvPicPr>
                      <p:cNvPr id="0" name="Picture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675" y="2085975"/>
                        <a:ext cx="1936750" cy="455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6"/>
          <p:cNvGraphicFramePr>
            <a:graphicFrameLocks noChangeAspect="1"/>
          </p:cNvGraphicFramePr>
          <p:nvPr/>
        </p:nvGraphicFramePr>
        <p:xfrm>
          <a:off x="2962275" y="2492375"/>
          <a:ext cx="1595438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0" name="Формула" r:id="rId16" imgW="711000" imgH="419040" progId="Equation.3">
                  <p:embed/>
                </p:oleObj>
              </mc:Choice>
              <mc:Fallback>
                <p:oleObj name="Формула" r:id="rId16" imgW="711000" imgH="419040" progId="Equation.3">
                  <p:embed/>
                  <p:pic>
                    <p:nvPicPr>
                      <p:cNvPr id="0" name="Picture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62275" y="2492375"/>
                        <a:ext cx="1595438" cy="939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6"/>
          <p:cNvGraphicFramePr>
            <a:graphicFrameLocks noChangeAspect="1"/>
          </p:cNvGraphicFramePr>
          <p:nvPr/>
        </p:nvGraphicFramePr>
        <p:xfrm>
          <a:off x="2843213" y="3357563"/>
          <a:ext cx="19939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1" name="Формула" r:id="rId18" imgW="888840" imgH="469800" progId="Equation.3">
                  <p:embed/>
                </p:oleObj>
              </mc:Choice>
              <mc:Fallback>
                <p:oleObj name="Формула" r:id="rId18" imgW="888840" imgH="469800" progId="Equation.3">
                  <p:embed/>
                  <p:pic>
                    <p:nvPicPr>
                      <p:cNvPr id="0" name="Picture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3357563"/>
                        <a:ext cx="1993900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6"/>
          <p:cNvGraphicFramePr>
            <a:graphicFrameLocks noChangeAspect="1"/>
          </p:cNvGraphicFramePr>
          <p:nvPr/>
        </p:nvGraphicFramePr>
        <p:xfrm>
          <a:off x="2843213" y="4292600"/>
          <a:ext cx="1366837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2" name="Формула" r:id="rId20" imgW="609480" imgH="469800" progId="Equation.3">
                  <p:embed/>
                </p:oleObj>
              </mc:Choice>
              <mc:Fallback>
                <p:oleObj name="Формула" r:id="rId20" imgW="609480" imgH="469800" progId="Equation.3">
                  <p:embed/>
                  <p:pic>
                    <p:nvPicPr>
                      <p:cNvPr id="0" name="Picture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4292600"/>
                        <a:ext cx="1366837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6"/>
          <p:cNvGraphicFramePr>
            <a:graphicFrameLocks noChangeAspect="1"/>
          </p:cNvGraphicFramePr>
          <p:nvPr/>
        </p:nvGraphicFramePr>
        <p:xfrm>
          <a:off x="2987675" y="5300663"/>
          <a:ext cx="739775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3" name="Формула" r:id="rId22" imgW="330120" imgH="177480" progId="Equation.3">
                  <p:embed/>
                </p:oleObj>
              </mc:Choice>
              <mc:Fallback>
                <p:oleObj name="Формула" r:id="rId22" imgW="330120" imgH="177480" progId="Equation.3">
                  <p:embed/>
                  <p:pic>
                    <p:nvPicPr>
                      <p:cNvPr id="0" name="Picture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675" y="5300663"/>
                        <a:ext cx="739775" cy="398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6"/>
          <p:cNvGraphicFramePr>
            <a:graphicFrameLocks noChangeAspect="1"/>
          </p:cNvGraphicFramePr>
          <p:nvPr/>
        </p:nvGraphicFramePr>
        <p:xfrm>
          <a:off x="2916238" y="5661025"/>
          <a:ext cx="230981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4" name="Формула" r:id="rId24" imgW="927000" imgH="203040" progId="Equation.3">
                  <p:embed/>
                </p:oleObj>
              </mc:Choice>
              <mc:Fallback>
                <p:oleObj name="Формула" r:id="rId24" imgW="927000" imgH="203040" progId="Equation.3">
                  <p:embed/>
                  <p:pic>
                    <p:nvPicPr>
                      <p:cNvPr id="0" name="Picture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6238" y="5661025"/>
                        <a:ext cx="2309812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 Box 78"/>
          <p:cNvSpPr txBox="1">
            <a:spLocks noChangeArrowheads="1"/>
          </p:cNvSpPr>
          <p:nvPr/>
        </p:nvSpPr>
        <p:spPr bwMode="auto">
          <a:xfrm>
            <a:off x="5651500" y="2060575"/>
            <a:ext cx="2736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46088" indent="-446088">
              <a:spcBef>
                <a:spcPct val="50000"/>
              </a:spcBef>
            </a:pPr>
            <a:r>
              <a:rPr lang="ru-RU" sz="2800">
                <a:solidFill>
                  <a:srgbClr val="000099"/>
                </a:solidFill>
                <a:latin typeface="Verdana" pitchFamily="34" charset="0"/>
              </a:rPr>
              <a:t>№</a:t>
            </a:r>
            <a:r>
              <a:rPr lang="ru-RU" sz="2800">
                <a:solidFill>
                  <a:srgbClr val="000099"/>
                </a:solidFill>
              </a:rPr>
              <a:t>240-243(неч)</a:t>
            </a:r>
          </a:p>
        </p:txBody>
      </p:sp>
      <p:sp>
        <p:nvSpPr>
          <p:cNvPr id="23" name="Text Box 833"/>
          <p:cNvSpPr txBox="1">
            <a:spLocks noChangeArrowheads="1"/>
          </p:cNvSpPr>
          <p:nvPr/>
        </p:nvSpPr>
        <p:spPr bwMode="auto">
          <a:xfrm>
            <a:off x="5724525" y="2565400"/>
            <a:ext cx="3024188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46088" indent="-446088">
              <a:spcBef>
                <a:spcPts val="600"/>
              </a:spcBef>
            </a:pPr>
            <a:r>
              <a:rPr lang="ru-RU" sz="2800">
                <a:solidFill>
                  <a:srgbClr val="FF0066"/>
                </a:solidFill>
                <a:latin typeface="Tahoma" pitchFamily="34" charset="0"/>
              </a:rPr>
              <a:t>ДЗ:</a:t>
            </a:r>
            <a:r>
              <a:rPr lang="en-US" sz="2800">
                <a:solidFill>
                  <a:srgbClr val="FF0066"/>
                </a:solidFill>
                <a:latin typeface="Tahoma" pitchFamily="34" charset="0"/>
              </a:rPr>
              <a:t>§</a:t>
            </a:r>
            <a:r>
              <a:rPr lang="ru-RU" sz="2800">
                <a:solidFill>
                  <a:srgbClr val="FF0066"/>
                </a:solidFill>
                <a:latin typeface="Tahoma" pitchFamily="34" charset="0"/>
              </a:rPr>
              <a:t>1</a:t>
            </a:r>
            <a:r>
              <a:rPr lang="ru-RU" sz="2800">
                <a:solidFill>
                  <a:srgbClr val="FF0066"/>
                </a:solidFill>
              </a:rPr>
              <a:t>4</a:t>
            </a:r>
            <a:r>
              <a:rPr lang="ru-RU" sz="2800">
                <a:solidFill>
                  <a:srgbClr val="FF0066"/>
                </a:solidFill>
                <a:latin typeface="Tahoma" pitchFamily="34" charset="0"/>
              </a:rPr>
              <a:t>,</a:t>
            </a:r>
            <a:r>
              <a:rPr lang="ru-RU" sz="2800">
                <a:solidFill>
                  <a:srgbClr val="FF0066"/>
                </a:solidFill>
              </a:rPr>
              <a:t> 1-3</a:t>
            </a:r>
          </a:p>
          <a:p>
            <a:pPr marL="446088" indent="-446088">
              <a:spcBef>
                <a:spcPts val="600"/>
              </a:spcBef>
            </a:pPr>
            <a:r>
              <a:rPr lang="ru-RU" sz="2800">
                <a:solidFill>
                  <a:srgbClr val="FF0066"/>
                </a:solidFill>
                <a:latin typeface="Tahoma" pitchFamily="34" charset="0"/>
              </a:rPr>
              <a:t>№</a:t>
            </a:r>
            <a:r>
              <a:rPr lang="ru-RU" sz="2800">
                <a:solidFill>
                  <a:srgbClr val="FF0066"/>
                </a:solidFill>
              </a:rPr>
              <a:t>240-243(чёт)</a:t>
            </a:r>
            <a:endParaRPr lang="en-US" sz="280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  <p:bldP spid="52302" grpId="0"/>
      <p:bldP spid="2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Показательная функция, её свойства и график.</a:t>
            </a:r>
          </a:p>
        </p:txBody>
      </p:sp>
      <p:sp>
        <p:nvSpPr>
          <p:cNvPr id="15363" name="AutoShape 43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  <p:grpSp>
        <p:nvGrpSpPr>
          <p:cNvPr id="2" name="Group 85"/>
          <p:cNvGrpSpPr>
            <a:grpSpLocks/>
          </p:cNvGrpSpPr>
          <p:nvPr/>
        </p:nvGrpSpPr>
        <p:grpSpPr bwMode="auto">
          <a:xfrm>
            <a:off x="250825" y="1628775"/>
            <a:ext cx="2592388" cy="2520950"/>
            <a:chOff x="295" y="1026"/>
            <a:chExt cx="1633" cy="1588"/>
          </a:xfrm>
        </p:grpSpPr>
        <p:sp>
          <p:nvSpPr>
            <p:cNvPr id="15403" name="Line 12"/>
            <p:cNvSpPr>
              <a:spLocks noChangeShapeType="1"/>
            </p:cNvSpPr>
            <p:nvPr/>
          </p:nvSpPr>
          <p:spPr bwMode="auto">
            <a:xfrm flipV="1">
              <a:off x="975" y="1117"/>
              <a:ext cx="0" cy="14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404" name="Line 13"/>
            <p:cNvSpPr>
              <a:spLocks noChangeShapeType="1"/>
            </p:cNvSpPr>
            <p:nvPr/>
          </p:nvSpPr>
          <p:spPr bwMode="auto">
            <a:xfrm>
              <a:off x="295" y="1933"/>
              <a:ext cx="15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405" name="Text Box 14"/>
            <p:cNvSpPr txBox="1">
              <a:spLocks noChangeArrowheads="1"/>
            </p:cNvSpPr>
            <p:nvPr/>
          </p:nvSpPr>
          <p:spPr bwMode="auto">
            <a:xfrm>
              <a:off x="1701" y="1888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х</a:t>
              </a:r>
            </a:p>
          </p:txBody>
        </p:sp>
        <p:sp>
          <p:nvSpPr>
            <p:cNvPr id="15406" name="Text Box 15"/>
            <p:cNvSpPr txBox="1">
              <a:spLocks noChangeArrowheads="1"/>
            </p:cNvSpPr>
            <p:nvPr/>
          </p:nvSpPr>
          <p:spPr bwMode="auto">
            <a:xfrm>
              <a:off x="794" y="1026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у</a:t>
              </a:r>
            </a:p>
          </p:txBody>
        </p:sp>
        <p:grpSp>
          <p:nvGrpSpPr>
            <p:cNvPr id="15407" name="Group 51"/>
            <p:cNvGrpSpPr>
              <a:grpSpLocks/>
            </p:cNvGrpSpPr>
            <p:nvPr/>
          </p:nvGrpSpPr>
          <p:grpSpPr bwMode="auto">
            <a:xfrm>
              <a:off x="793" y="1071"/>
              <a:ext cx="998" cy="863"/>
              <a:chOff x="476" y="1071"/>
              <a:chExt cx="998" cy="863"/>
            </a:xfrm>
          </p:grpSpPr>
          <p:sp>
            <p:nvSpPr>
              <p:cNvPr id="15408" name="Arc 17"/>
              <p:cNvSpPr>
                <a:spLocks/>
              </p:cNvSpPr>
              <p:nvPr/>
            </p:nvSpPr>
            <p:spPr bwMode="auto">
              <a:xfrm flipH="1" flipV="1">
                <a:off x="476" y="1072"/>
                <a:ext cx="499" cy="86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ru-RU"/>
              </a:p>
            </p:txBody>
          </p:sp>
          <p:sp>
            <p:nvSpPr>
              <p:cNvPr id="15409" name="Arc 17"/>
              <p:cNvSpPr>
                <a:spLocks/>
              </p:cNvSpPr>
              <p:nvPr/>
            </p:nvSpPr>
            <p:spPr bwMode="auto">
              <a:xfrm flipV="1">
                <a:off x="975" y="1071"/>
                <a:ext cx="499" cy="86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4" name="Group 86"/>
          <p:cNvGrpSpPr>
            <a:grpSpLocks/>
          </p:cNvGrpSpPr>
          <p:nvPr/>
        </p:nvGrpSpPr>
        <p:grpSpPr bwMode="auto">
          <a:xfrm>
            <a:off x="2916238" y="1628775"/>
            <a:ext cx="2592387" cy="2520950"/>
            <a:chOff x="2064" y="1026"/>
            <a:chExt cx="1633" cy="1588"/>
          </a:xfrm>
        </p:grpSpPr>
        <p:sp>
          <p:nvSpPr>
            <p:cNvPr id="15396" name="Line 12"/>
            <p:cNvSpPr>
              <a:spLocks noChangeShapeType="1"/>
            </p:cNvSpPr>
            <p:nvPr/>
          </p:nvSpPr>
          <p:spPr bwMode="auto">
            <a:xfrm flipV="1">
              <a:off x="2744" y="1117"/>
              <a:ext cx="0" cy="14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97" name="Line 13"/>
            <p:cNvSpPr>
              <a:spLocks noChangeShapeType="1"/>
            </p:cNvSpPr>
            <p:nvPr/>
          </p:nvSpPr>
          <p:spPr bwMode="auto">
            <a:xfrm>
              <a:off x="2064" y="1933"/>
              <a:ext cx="15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98" name="Text Box 14"/>
            <p:cNvSpPr txBox="1">
              <a:spLocks noChangeArrowheads="1"/>
            </p:cNvSpPr>
            <p:nvPr/>
          </p:nvSpPr>
          <p:spPr bwMode="auto">
            <a:xfrm>
              <a:off x="3470" y="1888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х</a:t>
              </a:r>
            </a:p>
          </p:txBody>
        </p:sp>
        <p:sp>
          <p:nvSpPr>
            <p:cNvPr id="15399" name="Text Box 15"/>
            <p:cNvSpPr txBox="1">
              <a:spLocks noChangeArrowheads="1"/>
            </p:cNvSpPr>
            <p:nvPr/>
          </p:nvSpPr>
          <p:spPr bwMode="auto">
            <a:xfrm>
              <a:off x="2563" y="1026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у</a:t>
              </a:r>
            </a:p>
          </p:txBody>
        </p:sp>
        <p:grpSp>
          <p:nvGrpSpPr>
            <p:cNvPr id="15400" name="Group 58"/>
            <p:cNvGrpSpPr>
              <a:grpSpLocks/>
            </p:cNvGrpSpPr>
            <p:nvPr/>
          </p:nvGrpSpPr>
          <p:grpSpPr bwMode="auto">
            <a:xfrm flipV="1">
              <a:off x="2245" y="1524"/>
              <a:ext cx="998" cy="863"/>
              <a:chOff x="476" y="1071"/>
              <a:chExt cx="998" cy="863"/>
            </a:xfrm>
          </p:grpSpPr>
          <p:sp>
            <p:nvSpPr>
              <p:cNvPr id="15401" name="Arc 17"/>
              <p:cNvSpPr>
                <a:spLocks/>
              </p:cNvSpPr>
              <p:nvPr/>
            </p:nvSpPr>
            <p:spPr bwMode="auto">
              <a:xfrm flipH="1" flipV="1">
                <a:off x="476" y="1072"/>
                <a:ext cx="499" cy="86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5402" name="Arc 17"/>
              <p:cNvSpPr>
                <a:spLocks/>
              </p:cNvSpPr>
              <p:nvPr/>
            </p:nvSpPr>
            <p:spPr bwMode="auto">
              <a:xfrm flipV="1">
                <a:off x="975" y="1071"/>
                <a:ext cx="499" cy="86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6" name="Group 87"/>
          <p:cNvGrpSpPr>
            <a:grpSpLocks/>
          </p:cNvGrpSpPr>
          <p:nvPr/>
        </p:nvGrpSpPr>
        <p:grpSpPr bwMode="auto">
          <a:xfrm>
            <a:off x="5364163" y="1628775"/>
            <a:ext cx="2808287" cy="2520950"/>
            <a:chOff x="3651" y="1026"/>
            <a:chExt cx="1769" cy="1588"/>
          </a:xfrm>
        </p:grpSpPr>
        <p:sp>
          <p:nvSpPr>
            <p:cNvPr id="15389" name="Line 12"/>
            <p:cNvSpPr>
              <a:spLocks noChangeShapeType="1"/>
            </p:cNvSpPr>
            <p:nvPr/>
          </p:nvSpPr>
          <p:spPr bwMode="auto">
            <a:xfrm flipV="1">
              <a:off x="4467" y="1117"/>
              <a:ext cx="0" cy="14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90" name="Line 13"/>
            <p:cNvSpPr>
              <a:spLocks noChangeShapeType="1"/>
            </p:cNvSpPr>
            <p:nvPr/>
          </p:nvSpPr>
          <p:spPr bwMode="auto">
            <a:xfrm>
              <a:off x="3787" y="1933"/>
              <a:ext cx="15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91" name="Text Box 14"/>
            <p:cNvSpPr txBox="1">
              <a:spLocks noChangeArrowheads="1"/>
            </p:cNvSpPr>
            <p:nvPr/>
          </p:nvSpPr>
          <p:spPr bwMode="auto">
            <a:xfrm>
              <a:off x="5193" y="1888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х</a:t>
              </a:r>
            </a:p>
          </p:txBody>
        </p:sp>
        <p:sp>
          <p:nvSpPr>
            <p:cNvPr id="15392" name="Text Box 15"/>
            <p:cNvSpPr txBox="1">
              <a:spLocks noChangeArrowheads="1"/>
            </p:cNvSpPr>
            <p:nvPr/>
          </p:nvSpPr>
          <p:spPr bwMode="auto">
            <a:xfrm>
              <a:off x="4286" y="1026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у</a:t>
              </a:r>
            </a:p>
          </p:txBody>
        </p:sp>
        <p:grpSp>
          <p:nvGrpSpPr>
            <p:cNvPr id="15393" name="Group 66"/>
            <p:cNvGrpSpPr>
              <a:grpSpLocks/>
            </p:cNvGrpSpPr>
            <p:nvPr/>
          </p:nvGrpSpPr>
          <p:grpSpPr bwMode="auto">
            <a:xfrm>
              <a:off x="3651" y="1071"/>
              <a:ext cx="998" cy="863"/>
              <a:chOff x="476" y="1071"/>
              <a:chExt cx="998" cy="863"/>
            </a:xfrm>
          </p:grpSpPr>
          <p:sp>
            <p:nvSpPr>
              <p:cNvPr id="15394" name="Arc 17"/>
              <p:cNvSpPr>
                <a:spLocks/>
              </p:cNvSpPr>
              <p:nvPr/>
            </p:nvSpPr>
            <p:spPr bwMode="auto">
              <a:xfrm flipH="1" flipV="1">
                <a:off x="476" y="1072"/>
                <a:ext cx="499" cy="86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ru-RU"/>
              </a:p>
            </p:txBody>
          </p:sp>
          <p:sp>
            <p:nvSpPr>
              <p:cNvPr id="15395" name="Arc 17"/>
              <p:cNvSpPr>
                <a:spLocks/>
              </p:cNvSpPr>
              <p:nvPr/>
            </p:nvSpPr>
            <p:spPr bwMode="auto">
              <a:xfrm flipV="1">
                <a:off x="975" y="1071"/>
                <a:ext cx="499" cy="86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8" name="Group 88"/>
          <p:cNvGrpSpPr>
            <a:grpSpLocks/>
          </p:cNvGrpSpPr>
          <p:nvPr/>
        </p:nvGrpSpPr>
        <p:grpSpPr bwMode="auto">
          <a:xfrm>
            <a:off x="971550" y="3716338"/>
            <a:ext cx="2592388" cy="2520950"/>
            <a:chOff x="1066" y="2432"/>
            <a:chExt cx="1633" cy="1588"/>
          </a:xfrm>
        </p:grpSpPr>
        <p:sp>
          <p:nvSpPr>
            <p:cNvPr id="15382" name="Line 12"/>
            <p:cNvSpPr>
              <a:spLocks noChangeShapeType="1"/>
            </p:cNvSpPr>
            <p:nvPr/>
          </p:nvSpPr>
          <p:spPr bwMode="auto">
            <a:xfrm flipV="1">
              <a:off x="1746" y="2523"/>
              <a:ext cx="0" cy="14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83" name="Line 13"/>
            <p:cNvSpPr>
              <a:spLocks noChangeShapeType="1"/>
            </p:cNvSpPr>
            <p:nvPr/>
          </p:nvSpPr>
          <p:spPr bwMode="auto">
            <a:xfrm>
              <a:off x="1066" y="3339"/>
              <a:ext cx="15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84" name="Text Box 14"/>
            <p:cNvSpPr txBox="1">
              <a:spLocks noChangeArrowheads="1"/>
            </p:cNvSpPr>
            <p:nvPr/>
          </p:nvSpPr>
          <p:spPr bwMode="auto">
            <a:xfrm>
              <a:off x="2472" y="3294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х</a:t>
              </a:r>
            </a:p>
          </p:txBody>
        </p:sp>
        <p:sp>
          <p:nvSpPr>
            <p:cNvPr id="15385" name="Text Box 15"/>
            <p:cNvSpPr txBox="1">
              <a:spLocks noChangeArrowheads="1"/>
            </p:cNvSpPr>
            <p:nvPr/>
          </p:nvSpPr>
          <p:spPr bwMode="auto">
            <a:xfrm>
              <a:off x="1565" y="2432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у</a:t>
              </a:r>
            </a:p>
          </p:txBody>
        </p:sp>
        <p:grpSp>
          <p:nvGrpSpPr>
            <p:cNvPr id="15386" name="Group 74"/>
            <p:cNvGrpSpPr>
              <a:grpSpLocks/>
            </p:cNvGrpSpPr>
            <p:nvPr/>
          </p:nvGrpSpPr>
          <p:grpSpPr bwMode="auto">
            <a:xfrm>
              <a:off x="1247" y="2886"/>
              <a:ext cx="998" cy="863"/>
              <a:chOff x="476" y="1071"/>
              <a:chExt cx="998" cy="863"/>
            </a:xfrm>
          </p:grpSpPr>
          <p:sp>
            <p:nvSpPr>
              <p:cNvPr id="15387" name="Arc 17"/>
              <p:cNvSpPr>
                <a:spLocks/>
              </p:cNvSpPr>
              <p:nvPr/>
            </p:nvSpPr>
            <p:spPr bwMode="auto">
              <a:xfrm flipH="1" flipV="1">
                <a:off x="476" y="1072"/>
                <a:ext cx="499" cy="86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ru-RU"/>
              </a:p>
            </p:txBody>
          </p:sp>
          <p:sp>
            <p:nvSpPr>
              <p:cNvPr id="15388" name="Arc 17"/>
              <p:cNvSpPr>
                <a:spLocks/>
              </p:cNvSpPr>
              <p:nvPr/>
            </p:nvSpPr>
            <p:spPr bwMode="auto">
              <a:xfrm flipV="1">
                <a:off x="975" y="1071"/>
                <a:ext cx="499" cy="86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10" name="Group 89"/>
          <p:cNvGrpSpPr>
            <a:grpSpLocks/>
          </p:cNvGrpSpPr>
          <p:nvPr/>
        </p:nvGrpSpPr>
        <p:grpSpPr bwMode="auto">
          <a:xfrm>
            <a:off x="3563938" y="3716338"/>
            <a:ext cx="2592387" cy="2520950"/>
            <a:chOff x="2835" y="2432"/>
            <a:chExt cx="1633" cy="1588"/>
          </a:xfrm>
        </p:grpSpPr>
        <p:sp>
          <p:nvSpPr>
            <p:cNvPr id="15375" name="Line 12"/>
            <p:cNvSpPr>
              <a:spLocks noChangeShapeType="1"/>
            </p:cNvSpPr>
            <p:nvPr/>
          </p:nvSpPr>
          <p:spPr bwMode="auto">
            <a:xfrm flipV="1">
              <a:off x="3515" y="2523"/>
              <a:ext cx="0" cy="14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76" name="Line 13"/>
            <p:cNvSpPr>
              <a:spLocks noChangeShapeType="1"/>
            </p:cNvSpPr>
            <p:nvPr/>
          </p:nvSpPr>
          <p:spPr bwMode="auto">
            <a:xfrm>
              <a:off x="2835" y="3339"/>
              <a:ext cx="15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77" name="Text Box 14"/>
            <p:cNvSpPr txBox="1">
              <a:spLocks noChangeArrowheads="1"/>
            </p:cNvSpPr>
            <p:nvPr/>
          </p:nvSpPr>
          <p:spPr bwMode="auto">
            <a:xfrm>
              <a:off x="4241" y="3294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х</a:t>
              </a:r>
            </a:p>
          </p:txBody>
        </p:sp>
        <p:sp>
          <p:nvSpPr>
            <p:cNvPr id="15378" name="Text Box 15"/>
            <p:cNvSpPr txBox="1">
              <a:spLocks noChangeArrowheads="1"/>
            </p:cNvSpPr>
            <p:nvPr/>
          </p:nvSpPr>
          <p:spPr bwMode="auto">
            <a:xfrm>
              <a:off x="3334" y="2432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у</a:t>
              </a:r>
            </a:p>
          </p:txBody>
        </p:sp>
        <p:grpSp>
          <p:nvGrpSpPr>
            <p:cNvPr id="15379" name="Group 82"/>
            <p:cNvGrpSpPr>
              <a:grpSpLocks/>
            </p:cNvGrpSpPr>
            <p:nvPr/>
          </p:nvGrpSpPr>
          <p:grpSpPr bwMode="auto">
            <a:xfrm>
              <a:off x="3379" y="2750"/>
              <a:ext cx="998" cy="863"/>
              <a:chOff x="476" y="1071"/>
              <a:chExt cx="998" cy="863"/>
            </a:xfrm>
          </p:grpSpPr>
          <p:sp>
            <p:nvSpPr>
              <p:cNvPr id="15380" name="Arc 17"/>
              <p:cNvSpPr>
                <a:spLocks/>
              </p:cNvSpPr>
              <p:nvPr/>
            </p:nvSpPr>
            <p:spPr bwMode="auto">
              <a:xfrm flipH="1" flipV="1">
                <a:off x="476" y="1072"/>
                <a:ext cx="499" cy="86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ru-RU"/>
              </a:p>
            </p:txBody>
          </p:sp>
          <p:sp>
            <p:nvSpPr>
              <p:cNvPr id="15381" name="Arc 17"/>
              <p:cNvSpPr>
                <a:spLocks/>
              </p:cNvSpPr>
              <p:nvPr/>
            </p:nvSpPr>
            <p:spPr bwMode="auto">
              <a:xfrm flipV="1">
                <a:off x="975" y="1071"/>
                <a:ext cx="499" cy="86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ru-RU"/>
              </a:p>
            </p:txBody>
          </p:sp>
        </p:grpSp>
      </p:grpSp>
      <p:sp>
        <p:nvSpPr>
          <p:cNvPr id="5210" name="Text Box 90"/>
          <p:cNvSpPr txBox="1">
            <a:spLocks noChangeArrowheads="1"/>
          </p:cNvSpPr>
          <p:nvPr/>
        </p:nvSpPr>
        <p:spPr bwMode="auto">
          <a:xfrm>
            <a:off x="6732588" y="3789363"/>
            <a:ext cx="201612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а) у=(х-2)</a:t>
            </a:r>
            <a:r>
              <a:rPr lang="ru-RU" sz="2400" baseline="30000"/>
              <a:t>2</a:t>
            </a:r>
            <a:endParaRPr lang="ru-RU" sz="2400"/>
          </a:p>
          <a:p>
            <a:pPr>
              <a:spcBef>
                <a:spcPct val="50000"/>
              </a:spcBef>
            </a:pPr>
            <a:r>
              <a:rPr lang="ru-RU" sz="2400"/>
              <a:t>б) у=х</a:t>
            </a:r>
            <a:r>
              <a:rPr lang="ru-RU" sz="2400" baseline="30000"/>
              <a:t>2</a:t>
            </a:r>
            <a:r>
              <a:rPr lang="ru-RU" sz="2400"/>
              <a:t>-2</a:t>
            </a:r>
          </a:p>
          <a:p>
            <a:pPr>
              <a:spcBef>
                <a:spcPct val="50000"/>
              </a:spcBef>
            </a:pPr>
            <a:r>
              <a:rPr lang="ru-RU" sz="2400"/>
              <a:t>в) у=(х+2)</a:t>
            </a:r>
            <a:r>
              <a:rPr lang="ru-RU" sz="2400" baseline="30000"/>
              <a:t>2</a:t>
            </a:r>
            <a:endParaRPr lang="ru-RU" sz="2400"/>
          </a:p>
          <a:p>
            <a:pPr>
              <a:spcBef>
                <a:spcPct val="50000"/>
              </a:spcBef>
            </a:pPr>
            <a:r>
              <a:rPr lang="ru-RU" sz="2400"/>
              <a:t>г) у=-х</a:t>
            </a:r>
            <a:r>
              <a:rPr lang="ru-RU" sz="2400" baseline="30000"/>
              <a:t>2</a:t>
            </a:r>
            <a:r>
              <a:rPr lang="ru-RU" sz="2400"/>
              <a:t>+1</a:t>
            </a:r>
          </a:p>
          <a:p>
            <a:pPr>
              <a:spcBef>
                <a:spcPct val="50000"/>
              </a:spcBef>
            </a:pPr>
            <a:r>
              <a:rPr lang="ru-RU" sz="2400"/>
              <a:t>д) у=(х-2)</a:t>
            </a:r>
            <a:r>
              <a:rPr lang="ru-RU" sz="2400" baseline="30000"/>
              <a:t>2</a:t>
            </a:r>
            <a:r>
              <a:rPr lang="ru-RU" sz="2400"/>
              <a:t>-1</a:t>
            </a:r>
          </a:p>
        </p:txBody>
      </p:sp>
      <p:sp>
        <p:nvSpPr>
          <p:cNvPr id="47" name="Text Box 90"/>
          <p:cNvSpPr txBox="1">
            <a:spLocks noChangeArrowheads="1"/>
          </p:cNvSpPr>
          <p:nvPr/>
        </p:nvSpPr>
        <p:spPr bwMode="auto">
          <a:xfrm>
            <a:off x="214313" y="1500188"/>
            <a:ext cx="5000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1)</a:t>
            </a:r>
          </a:p>
        </p:txBody>
      </p:sp>
      <p:sp>
        <p:nvSpPr>
          <p:cNvPr id="48" name="Text Box 90"/>
          <p:cNvSpPr txBox="1">
            <a:spLocks noChangeArrowheads="1"/>
          </p:cNvSpPr>
          <p:nvPr/>
        </p:nvSpPr>
        <p:spPr bwMode="auto">
          <a:xfrm>
            <a:off x="3071813" y="1500188"/>
            <a:ext cx="5000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2)</a:t>
            </a:r>
          </a:p>
        </p:txBody>
      </p:sp>
      <p:sp>
        <p:nvSpPr>
          <p:cNvPr id="49" name="Text Box 90"/>
          <p:cNvSpPr txBox="1">
            <a:spLocks noChangeArrowheads="1"/>
          </p:cNvSpPr>
          <p:nvPr/>
        </p:nvSpPr>
        <p:spPr bwMode="auto">
          <a:xfrm>
            <a:off x="4786313" y="1500188"/>
            <a:ext cx="5000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3)</a:t>
            </a:r>
          </a:p>
        </p:txBody>
      </p:sp>
      <p:sp>
        <p:nvSpPr>
          <p:cNvPr id="50" name="Text Box 90"/>
          <p:cNvSpPr txBox="1">
            <a:spLocks noChangeArrowheads="1"/>
          </p:cNvSpPr>
          <p:nvPr/>
        </p:nvSpPr>
        <p:spPr bwMode="auto">
          <a:xfrm>
            <a:off x="571500" y="4286250"/>
            <a:ext cx="5000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4)</a:t>
            </a:r>
          </a:p>
        </p:txBody>
      </p:sp>
      <p:sp>
        <p:nvSpPr>
          <p:cNvPr id="51" name="Text Box 90"/>
          <p:cNvSpPr txBox="1">
            <a:spLocks noChangeArrowheads="1"/>
          </p:cNvSpPr>
          <p:nvPr/>
        </p:nvSpPr>
        <p:spPr bwMode="auto">
          <a:xfrm>
            <a:off x="3786188" y="4214813"/>
            <a:ext cx="5000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5)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Показательная функция, её свойства и график.</a:t>
            </a:r>
          </a:p>
        </p:txBody>
      </p:sp>
      <p:sp>
        <p:nvSpPr>
          <p:cNvPr id="1035" name="AutoShape 43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  <p:sp>
        <p:nvSpPr>
          <p:cNvPr id="1036" name="Rectangle 17"/>
          <p:cNvSpPr>
            <a:spLocks noChangeArrowheads="1"/>
          </p:cNvSpPr>
          <p:nvPr/>
        </p:nvSpPr>
        <p:spPr bwMode="auto">
          <a:xfrm>
            <a:off x="468313" y="1341438"/>
            <a:ext cx="8207375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ru-RU" sz="2800"/>
          </a:p>
        </p:txBody>
      </p:sp>
      <p:sp>
        <p:nvSpPr>
          <p:cNvPr id="7186" name="Rectangle 18"/>
          <p:cNvSpPr>
            <a:spLocks noChangeArrowheads="1"/>
          </p:cNvSpPr>
          <p:nvPr/>
        </p:nvSpPr>
        <p:spPr bwMode="auto">
          <a:xfrm>
            <a:off x="468313" y="1557338"/>
            <a:ext cx="8424862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3200">
                <a:latin typeface="Cambria" pitchFamily="18" charset="0"/>
              </a:rPr>
              <a:t>Свойства степени: пусть </a:t>
            </a:r>
            <a:r>
              <a:rPr lang="ru-RU" sz="3200" i="1">
                <a:latin typeface="Cambria" pitchFamily="18" charset="0"/>
              </a:rPr>
              <a:t>а</a:t>
            </a:r>
            <a:r>
              <a:rPr lang="en-US" sz="3200" i="1">
                <a:latin typeface="Cambria" pitchFamily="18" charset="0"/>
              </a:rPr>
              <a:t>&gt;0</a:t>
            </a:r>
            <a:r>
              <a:rPr lang="ru-RU" sz="3200" i="1">
                <a:latin typeface="Cambria" pitchFamily="18" charset="0"/>
              </a:rPr>
              <a:t>, </a:t>
            </a:r>
            <a:r>
              <a:rPr lang="en-US" sz="3200" i="1">
                <a:latin typeface="Cambria" pitchFamily="18" charset="0"/>
              </a:rPr>
              <a:t>b&gt;0</a:t>
            </a:r>
            <a:endParaRPr lang="ru-RU" sz="3200">
              <a:latin typeface="Cambria" pitchFamily="18" charset="0"/>
            </a:endParaRPr>
          </a:p>
        </p:txBody>
      </p:sp>
      <p:graphicFrame>
        <p:nvGraphicFramePr>
          <p:cNvPr id="10" name="Object 10"/>
          <p:cNvGraphicFramePr>
            <a:graphicFrameLocks noGrp="1" noChangeAspect="1"/>
          </p:cNvGraphicFramePr>
          <p:nvPr>
            <p:ph idx="1"/>
          </p:nvPr>
        </p:nvGraphicFramePr>
        <p:xfrm>
          <a:off x="611188" y="1989138"/>
          <a:ext cx="3313112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Формула" r:id="rId4" imgW="876240" imgH="203040" progId="Equation.3">
                  <p:embed/>
                </p:oleObj>
              </mc:Choice>
              <mc:Fallback>
                <p:oleObj name="Формула" r:id="rId4" imgW="876240" imgH="2030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1989138"/>
                        <a:ext cx="3313112" cy="768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22"/>
          <p:cNvGraphicFramePr>
            <a:graphicFrameLocks noChangeAspect="1"/>
          </p:cNvGraphicFramePr>
          <p:nvPr/>
        </p:nvGraphicFramePr>
        <p:xfrm>
          <a:off x="684213" y="2636838"/>
          <a:ext cx="2736850" cy="158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Формула" r:id="rId6" imgW="723600" imgH="419040" progId="Equation.3">
                  <p:embed/>
                </p:oleObj>
              </mc:Choice>
              <mc:Fallback>
                <p:oleObj name="Формула" r:id="rId6" imgW="723600" imgH="41904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2636838"/>
                        <a:ext cx="2736850" cy="1584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4"/>
          <p:cNvGraphicFramePr>
            <a:graphicFrameLocks noChangeAspect="1"/>
          </p:cNvGraphicFramePr>
          <p:nvPr/>
        </p:nvGraphicFramePr>
        <p:xfrm>
          <a:off x="611188" y="4076700"/>
          <a:ext cx="3073400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Формула" r:id="rId8" imgW="812520" imgH="266400" progId="Equation.3">
                  <p:embed/>
                </p:oleObj>
              </mc:Choice>
              <mc:Fallback>
                <p:oleObj name="Формула" r:id="rId8" imgW="812520" imgH="26640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4076700"/>
                        <a:ext cx="3073400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25"/>
          <p:cNvGraphicFramePr>
            <a:graphicFrameLocks noChangeAspect="1"/>
          </p:cNvGraphicFramePr>
          <p:nvPr/>
        </p:nvGraphicFramePr>
        <p:xfrm>
          <a:off x="4356100" y="1989138"/>
          <a:ext cx="2930525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Формула" r:id="rId10" imgW="774360" imgH="241200" progId="Equation.3">
                  <p:embed/>
                </p:oleObj>
              </mc:Choice>
              <mc:Fallback>
                <p:oleObj name="Формула" r:id="rId10" imgW="774360" imgH="24120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6100" y="1989138"/>
                        <a:ext cx="2930525" cy="911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26"/>
          <p:cNvGraphicFramePr>
            <a:graphicFrameLocks noChangeAspect="1"/>
          </p:cNvGraphicFramePr>
          <p:nvPr/>
        </p:nvGraphicFramePr>
        <p:xfrm>
          <a:off x="4427538" y="2709863"/>
          <a:ext cx="2520950" cy="169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Формула" r:id="rId12" imgW="698400" imgH="469800" progId="Equation.3">
                  <p:embed/>
                </p:oleObj>
              </mc:Choice>
              <mc:Fallback>
                <p:oleObj name="Формула" r:id="rId12" imgW="698400" imgH="469800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7538" y="2709863"/>
                        <a:ext cx="2520950" cy="16970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29"/>
          <p:cNvGraphicFramePr>
            <a:graphicFrameLocks noChangeAspect="1"/>
          </p:cNvGraphicFramePr>
          <p:nvPr/>
        </p:nvGraphicFramePr>
        <p:xfrm>
          <a:off x="4067175" y="4221163"/>
          <a:ext cx="4129088" cy="86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Формула" r:id="rId14" imgW="1091880" imgH="228600" progId="Equation.3">
                  <p:embed/>
                </p:oleObj>
              </mc:Choice>
              <mc:Fallback>
                <p:oleObj name="Формула" r:id="rId14" imgW="1091880" imgH="22860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7175" y="4221163"/>
                        <a:ext cx="4129088" cy="865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30"/>
          <p:cNvGraphicFramePr>
            <a:graphicFrameLocks noChangeAspect="1"/>
          </p:cNvGraphicFramePr>
          <p:nvPr/>
        </p:nvGraphicFramePr>
        <p:xfrm>
          <a:off x="3059113" y="4941888"/>
          <a:ext cx="5905500" cy="86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Формула" r:id="rId16" imgW="1562040" imgH="228600" progId="Equation.3">
                  <p:embed/>
                </p:oleObj>
              </mc:Choice>
              <mc:Fallback>
                <p:oleObj name="Формула" r:id="rId16" imgW="1562040" imgH="228600" progId="Equation.3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113" y="4941888"/>
                        <a:ext cx="5905500" cy="865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31"/>
          <p:cNvGraphicFramePr>
            <a:graphicFrameLocks noChangeAspect="1"/>
          </p:cNvGraphicFramePr>
          <p:nvPr/>
        </p:nvGraphicFramePr>
        <p:xfrm>
          <a:off x="3443288" y="5805488"/>
          <a:ext cx="5137150" cy="86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Формула" r:id="rId18" imgW="1358640" imgH="228600" progId="Equation.3">
                  <p:embed/>
                </p:oleObj>
              </mc:Choice>
              <mc:Fallback>
                <p:oleObj name="Формула" r:id="rId18" imgW="1358640" imgH="228600" progId="Equation.3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3288" y="5805488"/>
                        <a:ext cx="5137150" cy="865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Показательная функция, её свойства и график.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8507413" cy="4708525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ru-RU" sz="2800" b="1" i="1" smtClean="0"/>
              <a:t>Определение</a:t>
            </a:r>
            <a:r>
              <a:rPr lang="ru-RU" sz="2800" smtClean="0"/>
              <a:t>. Функция вида </a:t>
            </a:r>
            <a:r>
              <a:rPr lang="ru-RU" sz="2800" b="1" i="1" smtClean="0">
                <a:solidFill>
                  <a:srgbClr val="FF0066"/>
                </a:solidFill>
              </a:rPr>
              <a:t>у=</a:t>
            </a:r>
            <a:r>
              <a:rPr lang="en-US" sz="2800" b="1" i="1" smtClean="0">
                <a:solidFill>
                  <a:srgbClr val="FF0066"/>
                </a:solidFill>
              </a:rPr>
              <a:t>a</a:t>
            </a:r>
            <a:r>
              <a:rPr lang="en-US" sz="2800" b="1" i="1" baseline="30000" smtClean="0">
                <a:solidFill>
                  <a:srgbClr val="FF0066"/>
                </a:solidFill>
              </a:rPr>
              <a:t>x</a:t>
            </a:r>
            <a:r>
              <a:rPr lang="ru-RU" sz="2800" smtClean="0"/>
              <a:t>, где </a:t>
            </a:r>
            <a:r>
              <a:rPr lang="en-US" sz="2800" b="1" i="1" smtClean="0">
                <a:solidFill>
                  <a:srgbClr val="FF0066"/>
                </a:solidFill>
              </a:rPr>
              <a:t>a&gt;0, a </a:t>
            </a:r>
            <a:r>
              <a:rPr lang="en-US" sz="2800" b="1" i="1" smtClean="0">
                <a:solidFill>
                  <a:srgbClr val="FF0066"/>
                </a:solidFill>
                <a:sym typeface="Symbol" pitchFamily="18" charset="2"/>
              </a:rPr>
              <a:t>1,</a:t>
            </a:r>
            <a:r>
              <a:rPr lang="ru-RU" sz="2800" smtClean="0">
                <a:solidFill>
                  <a:srgbClr val="FF0066"/>
                </a:solidFill>
                <a:sym typeface="Symbol" pitchFamily="18" charset="2"/>
              </a:rPr>
              <a:t> </a:t>
            </a:r>
            <a:r>
              <a:rPr lang="ru-RU" sz="2800" smtClean="0">
                <a:sym typeface="Symbol" pitchFamily="18" charset="2"/>
              </a:rPr>
              <a:t>называется </a:t>
            </a:r>
            <a:r>
              <a:rPr lang="ru-RU" sz="2800" b="1" i="1" smtClean="0">
                <a:solidFill>
                  <a:srgbClr val="FF0066"/>
                </a:solidFill>
                <a:sym typeface="Symbol" pitchFamily="18" charset="2"/>
              </a:rPr>
              <a:t>показательной</a:t>
            </a:r>
            <a:r>
              <a:rPr lang="ru-RU" sz="2800" smtClean="0">
                <a:sym typeface="Symbol" pitchFamily="18" charset="2"/>
              </a:rPr>
              <a:t> функцией.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ru-RU" sz="2800" b="1" i="1" smtClean="0"/>
              <a:t>Свойства</a:t>
            </a:r>
            <a:r>
              <a:rPr lang="ru-RU" sz="2800" smtClean="0"/>
              <a:t>. 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en-US" sz="2800" i="1" smtClean="0"/>
              <a:t>D(y): x</a:t>
            </a:r>
            <a:r>
              <a:rPr lang="en-US" sz="2800" i="1" smtClean="0">
                <a:sym typeface="Symbol" pitchFamily="18" charset="2"/>
              </a:rPr>
              <a:t>R</a:t>
            </a:r>
            <a:r>
              <a:rPr lang="ru-RU" sz="2800" i="1" smtClean="0">
                <a:sym typeface="Symbol" pitchFamily="18" charset="2"/>
              </a:rPr>
              <a:t>,</a:t>
            </a:r>
            <a:endParaRPr lang="en-US" sz="2800" i="1" smtClean="0"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en-US" sz="2800" i="1" smtClean="0">
                <a:sym typeface="Symbol" pitchFamily="18" charset="2"/>
              </a:rPr>
              <a:t>E(y): y&gt;0</a:t>
            </a:r>
            <a:r>
              <a:rPr lang="ru-RU" sz="2800" i="1" smtClean="0">
                <a:sym typeface="Symbol" pitchFamily="18" charset="2"/>
              </a:rPr>
              <a:t>,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ru-RU" sz="2800" i="1" smtClean="0">
                <a:sym typeface="Symbol" pitchFamily="18" charset="2"/>
              </a:rPr>
              <a:t>Возрастает, если </a:t>
            </a:r>
            <a:r>
              <a:rPr lang="en-US" sz="2800" i="1" smtClean="0"/>
              <a:t>a&gt;</a:t>
            </a:r>
            <a:r>
              <a:rPr lang="ru-RU" sz="2800" i="1" smtClean="0"/>
              <a:t>1, убывает </a:t>
            </a:r>
            <a:r>
              <a:rPr lang="ru-RU" sz="2800" i="1" smtClean="0">
                <a:sym typeface="Symbol" pitchFamily="18" charset="2"/>
              </a:rPr>
              <a:t>если 0</a:t>
            </a:r>
            <a:r>
              <a:rPr lang="en-US" sz="2800" i="1" smtClean="0">
                <a:sym typeface="Symbol" pitchFamily="18" charset="2"/>
              </a:rPr>
              <a:t>&lt;</a:t>
            </a:r>
            <a:r>
              <a:rPr lang="en-US" sz="2800" i="1" smtClean="0"/>
              <a:t>a&lt;</a:t>
            </a:r>
            <a:r>
              <a:rPr lang="ru-RU" sz="2800" i="1" smtClean="0"/>
              <a:t>1,</a:t>
            </a:r>
            <a:endParaRPr lang="en-US" sz="2800" i="1" smtClean="0"/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ru-RU" sz="2800" i="1" smtClean="0"/>
              <a:t>Ни чётная, ни нечётная,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ru-RU" sz="2800" i="1" smtClean="0"/>
              <a:t>Ограничена снизу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ru-RU" sz="2800" i="1" smtClean="0"/>
              <a:t>Нет наибольшего или наименьшего значения.</a:t>
            </a:r>
            <a:endParaRPr lang="en-US" sz="2800" i="1" smtClean="0"/>
          </a:p>
        </p:txBody>
      </p:sp>
      <p:sp>
        <p:nvSpPr>
          <p:cNvPr id="16388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404813"/>
            <a:ext cx="8229600" cy="1223962"/>
          </a:xfrm>
        </p:spPr>
        <p:txBody>
          <a:bodyPr anchor="t"/>
          <a:lstStyle/>
          <a:p>
            <a:pPr eaLnBrk="1" hangingPunct="1"/>
            <a:r>
              <a:rPr lang="ru-RU" sz="4000" smtClean="0"/>
              <a:t>Показательная функция, её свойства и график.</a:t>
            </a:r>
          </a:p>
        </p:txBody>
      </p:sp>
      <p:sp>
        <p:nvSpPr>
          <p:cNvPr id="17411" name="AutoShape 6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  <p:graphicFrame>
        <p:nvGraphicFramePr>
          <p:cNvPr id="8704" name="Group 512"/>
          <p:cNvGraphicFramePr>
            <a:graphicFrameLocks noGrp="1"/>
          </p:cNvGraphicFramePr>
          <p:nvPr/>
        </p:nvGraphicFramePr>
        <p:xfrm>
          <a:off x="827088" y="1630363"/>
          <a:ext cx="3651250" cy="4972375"/>
        </p:xfrm>
        <a:graphic>
          <a:graphicData uri="http://schemas.openxmlformats.org/drawingml/2006/table">
            <a:tbl>
              <a:tblPr/>
              <a:tblGrid>
                <a:gridCol w="280987"/>
                <a:gridCol w="280988"/>
                <a:gridCol w="280987"/>
                <a:gridCol w="280988"/>
                <a:gridCol w="279400"/>
                <a:gridCol w="282575"/>
                <a:gridCol w="280987"/>
                <a:gridCol w="279400"/>
                <a:gridCol w="280988"/>
                <a:gridCol w="280987"/>
                <a:gridCol w="280988"/>
                <a:gridCol w="280987"/>
                <a:gridCol w="280988"/>
              </a:tblGrid>
              <a:tr h="212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618" name="Group 426"/>
          <p:cNvGraphicFramePr>
            <a:graphicFrameLocks noGrp="1"/>
          </p:cNvGraphicFramePr>
          <p:nvPr/>
        </p:nvGraphicFramePr>
        <p:xfrm>
          <a:off x="4572000" y="2322513"/>
          <a:ext cx="4321175" cy="1036320"/>
        </p:xfrm>
        <a:graphic>
          <a:graphicData uri="http://schemas.openxmlformats.org/drawingml/2006/table">
            <a:tbl>
              <a:tblPr/>
              <a:tblGrid>
                <a:gridCol w="617538"/>
                <a:gridCol w="617537"/>
                <a:gridCol w="617538"/>
                <a:gridCol w="615950"/>
                <a:gridCol w="617537"/>
                <a:gridCol w="617538"/>
                <a:gridCol w="617537"/>
              </a:tblGrid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х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у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1/4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1/2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615" name="Text Box 423"/>
          <p:cNvSpPr txBox="1">
            <a:spLocks noChangeArrowheads="1"/>
          </p:cNvSpPr>
          <p:nvPr/>
        </p:nvSpPr>
        <p:spPr bwMode="auto">
          <a:xfrm>
            <a:off x="4643438" y="1773238"/>
            <a:ext cx="936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У=2</a:t>
            </a:r>
            <a:r>
              <a:rPr lang="ru-RU" sz="2400" baseline="30000"/>
              <a:t>х</a:t>
            </a:r>
            <a:endParaRPr lang="ru-RU" sz="2400"/>
          </a:p>
        </p:txBody>
      </p:sp>
      <p:sp>
        <p:nvSpPr>
          <p:cNvPr id="8619" name="Oval 427"/>
          <p:cNvSpPr>
            <a:spLocks noChangeArrowheads="1"/>
          </p:cNvSpPr>
          <p:nvPr/>
        </p:nvSpPr>
        <p:spPr bwMode="auto">
          <a:xfrm>
            <a:off x="1350963" y="5338763"/>
            <a:ext cx="71437" cy="71437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445"/>
          <p:cNvGrpSpPr>
            <a:grpSpLocks/>
          </p:cNvGrpSpPr>
          <p:nvPr/>
        </p:nvGrpSpPr>
        <p:grpSpPr bwMode="auto">
          <a:xfrm>
            <a:off x="898525" y="1700213"/>
            <a:ext cx="3384550" cy="4608512"/>
            <a:chOff x="657" y="799"/>
            <a:chExt cx="2132" cy="2903"/>
          </a:xfrm>
        </p:grpSpPr>
        <p:sp>
          <p:nvSpPr>
            <p:cNvPr id="17789" name="Line 320"/>
            <p:cNvSpPr>
              <a:spLocks noChangeShapeType="1"/>
            </p:cNvSpPr>
            <p:nvPr/>
          </p:nvSpPr>
          <p:spPr bwMode="auto">
            <a:xfrm>
              <a:off x="657" y="3186"/>
              <a:ext cx="2041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790" name="Line 321"/>
            <p:cNvSpPr>
              <a:spLocks noChangeShapeType="1"/>
            </p:cNvSpPr>
            <p:nvPr/>
          </p:nvSpPr>
          <p:spPr bwMode="auto">
            <a:xfrm flipV="1">
              <a:off x="1675" y="845"/>
              <a:ext cx="1" cy="285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791" name="Text Box 322"/>
            <p:cNvSpPr txBox="1">
              <a:spLocks noChangeArrowheads="1"/>
            </p:cNvSpPr>
            <p:nvPr/>
          </p:nvSpPr>
          <p:spPr bwMode="auto">
            <a:xfrm>
              <a:off x="1532" y="3154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0</a:t>
              </a:r>
            </a:p>
          </p:txBody>
        </p:sp>
        <p:sp>
          <p:nvSpPr>
            <p:cNvPr id="17792" name="Text Box 323"/>
            <p:cNvSpPr txBox="1">
              <a:spLocks noChangeArrowheads="1"/>
            </p:cNvSpPr>
            <p:nvPr/>
          </p:nvSpPr>
          <p:spPr bwMode="auto">
            <a:xfrm>
              <a:off x="1510" y="2795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1</a:t>
              </a:r>
            </a:p>
          </p:txBody>
        </p:sp>
        <p:sp>
          <p:nvSpPr>
            <p:cNvPr id="17793" name="Text Box 324"/>
            <p:cNvSpPr txBox="1">
              <a:spLocks noChangeArrowheads="1"/>
            </p:cNvSpPr>
            <p:nvPr/>
          </p:nvSpPr>
          <p:spPr bwMode="auto">
            <a:xfrm>
              <a:off x="1937" y="3154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1</a:t>
              </a:r>
            </a:p>
          </p:txBody>
        </p:sp>
        <p:sp>
          <p:nvSpPr>
            <p:cNvPr id="17794" name="Text Box 326"/>
            <p:cNvSpPr txBox="1">
              <a:spLocks noChangeArrowheads="1"/>
            </p:cNvSpPr>
            <p:nvPr/>
          </p:nvSpPr>
          <p:spPr bwMode="auto">
            <a:xfrm>
              <a:off x="2276" y="3154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2</a:t>
              </a:r>
            </a:p>
          </p:txBody>
        </p:sp>
        <p:sp>
          <p:nvSpPr>
            <p:cNvPr id="17795" name="Text Box 327"/>
            <p:cNvSpPr txBox="1">
              <a:spLocks noChangeArrowheads="1"/>
            </p:cNvSpPr>
            <p:nvPr/>
          </p:nvSpPr>
          <p:spPr bwMode="auto">
            <a:xfrm>
              <a:off x="2562" y="3148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х</a:t>
              </a:r>
            </a:p>
          </p:txBody>
        </p:sp>
        <p:sp>
          <p:nvSpPr>
            <p:cNvPr id="17796" name="Text Box 328"/>
            <p:cNvSpPr txBox="1">
              <a:spLocks noChangeArrowheads="1"/>
            </p:cNvSpPr>
            <p:nvPr/>
          </p:nvSpPr>
          <p:spPr bwMode="auto">
            <a:xfrm>
              <a:off x="807" y="3154"/>
              <a:ext cx="29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-2</a:t>
              </a:r>
            </a:p>
          </p:txBody>
        </p:sp>
        <p:sp>
          <p:nvSpPr>
            <p:cNvPr id="17797" name="Text Box 329"/>
            <p:cNvSpPr txBox="1">
              <a:spLocks noChangeArrowheads="1"/>
            </p:cNvSpPr>
            <p:nvPr/>
          </p:nvSpPr>
          <p:spPr bwMode="auto">
            <a:xfrm>
              <a:off x="981" y="3154"/>
              <a:ext cx="30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/>
            </a:p>
          </p:txBody>
        </p:sp>
        <p:sp>
          <p:nvSpPr>
            <p:cNvPr id="17798" name="Text Box 330"/>
            <p:cNvSpPr txBox="1">
              <a:spLocks noChangeArrowheads="1"/>
            </p:cNvSpPr>
            <p:nvPr/>
          </p:nvSpPr>
          <p:spPr bwMode="auto">
            <a:xfrm>
              <a:off x="1344" y="3154"/>
              <a:ext cx="28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/>
            </a:p>
          </p:txBody>
        </p:sp>
        <p:sp>
          <p:nvSpPr>
            <p:cNvPr id="17799" name="Text Box 331"/>
            <p:cNvSpPr txBox="1">
              <a:spLocks noChangeArrowheads="1"/>
            </p:cNvSpPr>
            <p:nvPr/>
          </p:nvSpPr>
          <p:spPr bwMode="auto">
            <a:xfrm>
              <a:off x="1169" y="3154"/>
              <a:ext cx="30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-1</a:t>
              </a:r>
            </a:p>
          </p:txBody>
        </p:sp>
        <p:sp>
          <p:nvSpPr>
            <p:cNvPr id="17800" name="Text Box 332"/>
            <p:cNvSpPr txBox="1">
              <a:spLocks noChangeArrowheads="1"/>
            </p:cNvSpPr>
            <p:nvPr/>
          </p:nvSpPr>
          <p:spPr bwMode="auto">
            <a:xfrm>
              <a:off x="1508" y="2941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/>
            </a:p>
          </p:txBody>
        </p:sp>
        <p:sp>
          <p:nvSpPr>
            <p:cNvPr id="17801" name="Text Box 333"/>
            <p:cNvSpPr txBox="1">
              <a:spLocks noChangeArrowheads="1"/>
            </p:cNvSpPr>
            <p:nvPr/>
          </p:nvSpPr>
          <p:spPr bwMode="auto">
            <a:xfrm>
              <a:off x="1518" y="2530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2</a:t>
              </a:r>
            </a:p>
          </p:txBody>
        </p:sp>
        <p:sp>
          <p:nvSpPr>
            <p:cNvPr id="17802" name="Text Box 334"/>
            <p:cNvSpPr txBox="1">
              <a:spLocks noChangeArrowheads="1"/>
            </p:cNvSpPr>
            <p:nvPr/>
          </p:nvSpPr>
          <p:spPr bwMode="auto">
            <a:xfrm>
              <a:off x="1474" y="799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у</a:t>
              </a:r>
            </a:p>
          </p:txBody>
        </p:sp>
        <p:sp>
          <p:nvSpPr>
            <p:cNvPr id="17803" name="Text Box 335"/>
            <p:cNvSpPr txBox="1">
              <a:spLocks noChangeArrowheads="1"/>
            </p:cNvSpPr>
            <p:nvPr/>
          </p:nvSpPr>
          <p:spPr bwMode="auto">
            <a:xfrm>
              <a:off x="1474" y="981"/>
              <a:ext cx="26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8</a:t>
              </a:r>
            </a:p>
          </p:txBody>
        </p:sp>
        <p:sp>
          <p:nvSpPr>
            <p:cNvPr id="17804" name="Text Box 337"/>
            <p:cNvSpPr txBox="1">
              <a:spLocks noChangeArrowheads="1"/>
            </p:cNvSpPr>
            <p:nvPr/>
          </p:nvSpPr>
          <p:spPr bwMode="auto">
            <a:xfrm>
              <a:off x="1519" y="1979"/>
              <a:ext cx="22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4</a:t>
              </a:r>
            </a:p>
          </p:txBody>
        </p:sp>
      </p:grpSp>
      <p:sp>
        <p:nvSpPr>
          <p:cNvPr id="8654" name="Oval 462"/>
          <p:cNvSpPr>
            <a:spLocks noChangeArrowheads="1"/>
          </p:cNvSpPr>
          <p:nvPr/>
        </p:nvSpPr>
        <p:spPr bwMode="auto">
          <a:xfrm>
            <a:off x="1906588" y="5229225"/>
            <a:ext cx="71437" cy="71438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655" name="Oval 463"/>
          <p:cNvSpPr>
            <a:spLocks noChangeArrowheads="1"/>
          </p:cNvSpPr>
          <p:nvPr/>
        </p:nvSpPr>
        <p:spPr bwMode="auto">
          <a:xfrm>
            <a:off x="2482850" y="5013325"/>
            <a:ext cx="71438" cy="71438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656" name="Oval 464"/>
          <p:cNvSpPr>
            <a:spLocks noChangeArrowheads="1"/>
          </p:cNvSpPr>
          <p:nvPr/>
        </p:nvSpPr>
        <p:spPr bwMode="auto">
          <a:xfrm>
            <a:off x="3033713" y="4581525"/>
            <a:ext cx="71437" cy="71438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657" name="Oval 465"/>
          <p:cNvSpPr>
            <a:spLocks noChangeArrowheads="1"/>
          </p:cNvSpPr>
          <p:nvPr/>
        </p:nvSpPr>
        <p:spPr bwMode="auto">
          <a:xfrm>
            <a:off x="3595688" y="3722688"/>
            <a:ext cx="71437" cy="71437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705" name="Oval 513"/>
          <p:cNvSpPr>
            <a:spLocks noChangeArrowheads="1"/>
          </p:cNvSpPr>
          <p:nvPr/>
        </p:nvSpPr>
        <p:spPr bwMode="auto">
          <a:xfrm>
            <a:off x="4167188" y="2022475"/>
            <a:ext cx="71437" cy="71438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710" name="Arc 518"/>
          <p:cNvSpPr>
            <a:spLocks/>
          </p:cNvSpPr>
          <p:nvPr/>
        </p:nvSpPr>
        <p:spPr bwMode="auto">
          <a:xfrm flipV="1">
            <a:off x="1262063" y="971550"/>
            <a:ext cx="2967037" cy="4397375"/>
          </a:xfrm>
          <a:custGeom>
            <a:avLst/>
            <a:gdLst>
              <a:gd name="T0" fmla="*/ 0 w 22182"/>
              <a:gd name="T1" fmla="*/ 1077560 h 21600"/>
              <a:gd name="T2" fmla="*/ 396867075 w 22182"/>
              <a:gd name="T3" fmla="*/ 706939461 h 21600"/>
              <a:gd name="T4" fmla="*/ 19054339 w 22182"/>
              <a:gd name="T5" fmla="*/ 895226643 h 21600"/>
              <a:gd name="T6" fmla="*/ 0 60000 65536"/>
              <a:gd name="T7" fmla="*/ 0 60000 65536"/>
              <a:gd name="T8" fmla="*/ 0 60000 65536"/>
              <a:gd name="T9" fmla="*/ 0 w 22182"/>
              <a:gd name="T10" fmla="*/ 0 h 21600"/>
              <a:gd name="T11" fmla="*/ 22182 w 22182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182" h="21600" fill="none" extrusionOk="0">
                <a:moveTo>
                  <a:pt x="0" y="26"/>
                </a:moveTo>
                <a:cubicBezTo>
                  <a:pt x="354" y="8"/>
                  <a:pt x="709" y="-1"/>
                  <a:pt x="1065" y="0"/>
                </a:cubicBezTo>
                <a:cubicBezTo>
                  <a:pt x="11243" y="0"/>
                  <a:pt x="20041" y="7106"/>
                  <a:pt x="22181" y="17057"/>
                </a:cubicBezTo>
              </a:path>
              <a:path w="22182" h="21600" stroke="0" extrusionOk="0">
                <a:moveTo>
                  <a:pt x="0" y="26"/>
                </a:moveTo>
                <a:cubicBezTo>
                  <a:pt x="354" y="8"/>
                  <a:pt x="709" y="-1"/>
                  <a:pt x="1065" y="0"/>
                </a:cubicBezTo>
                <a:cubicBezTo>
                  <a:pt x="11243" y="0"/>
                  <a:pt x="20041" y="7106"/>
                  <a:pt x="22181" y="17057"/>
                </a:cubicBezTo>
                <a:lnTo>
                  <a:pt x="1065" y="21600"/>
                </a:lnTo>
                <a:close/>
              </a:path>
            </a:pathLst>
          </a:custGeom>
          <a:noFill/>
          <a:ln w="28575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712" name="Line 520"/>
          <p:cNvSpPr>
            <a:spLocks noChangeShapeType="1"/>
          </p:cNvSpPr>
          <p:nvPr/>
        </p:nvSpPr>
        <p:spPr bwMode="auto">
          <a:xfrm>
            <a:off x="971550" y="3760788"/>
            <a:ext cx="3384550" cy="0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713" name="Text Box 521"/>
          <p:cNvSpPr txBox="1">
            <a:spLocks noChangeArrowheads="1"/>
          </p:cNvSpPr>
          <p:nvPr/>
        </p:nvSpPr>
        <p:spPr bwMode="auto">
          <a:xfrm>
            <a:off x="4643438" y="3573463"/>
            <a:ext cx="1296987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2</a:t>
            </a:r>
            <a:r>
              <a:rPr lang="ru-RU" sz="2400" baseline="30000"/>
              <a:t>х</a:t>
            </a:r>
            <a:r>
              <a:rPr lang="ru-RU" sz="2400"/>
              <a:t> = 4</a:t>
            </a:r>
          </a:p>
          <a:p>
            <a:pPr>
              <a:spcBef>
                <a:spcPct val="50000"/>
              </a:spcBef>
            </a:pPr>
            <a:r>
              <a:rPr lang="ru-RU" sz="2400"/>
              <a:t>2</a:t>
            </a:r>
            <a:r>
              <a:rPr lang="ru-RU" sz="2400" baseline="30000"/>
              <a:t>х</a:t>
            </a:r>
            <a:r>
              <a:rPr lang="ru-RU" sz="2400"/>
              <a:t> = 2</a:t>
            </a:r>
            <a:r>
              <a:rPr lang="ru-RU" sz="2400" baseline="30000"/>
              <a:t>2</a:t>
            </a:r>
          </a:p>
          <a:p>
            <a:pPr>
              <a:spcBef>
                <a:spcPct val="50000"/>
              </a:spcBef>
            </a:pPr>
            <a:r>
              <a:rPr lang="ru-RU" sz="2400"/>
              <a:t>Х = 2</a:t>
            </a:r>
          </a:p>
        </p:txBody>
      </p:sp>
      <p:sp>
        <p:nvSpPr>
          <p:cNvPr id="8714" name="Text Box 522"/>
          <p:cNvSpPr txBox="1">
            <a:spLocks noChangeArrowheads="1"/>
          </p:cNvSpPr>
          <p:nvPr/>
        </p:nvSpPr>
        <p:spPr bwMode="auto">
          <a:xfrm>
            <a:off x="6227763" y="3573463"/>
            <a:ext cx="1296987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2</a:t>
            </a:r>
            <a:r>
              <a:rPr lang="ru-RU" sz="2400" baseline="30000"/>
              <a:t>х</a:t>
            </a:r>
            <a:r>
              <a:rPr lang="ru-RU" sz="2400"/>
              <a:t> </a:t>
            </a:r>
            <a:r>
              <a:rPr lang="en-US" sz="2400"/>
              <a:t>&gt; </a:t>
            </a:r>
            <a:r>
              <a:rPr lang="ru-RU" sz="2400"/>
              <a:t>4</a:t>
            </a:r>
          </a:p>
          <a:p>
            <a:pPr>
              <a:spcBef>
                <a:spcPct val="50000"/>
              </a:spcBef>
            </a:pPr>
            <a:r>
              <a:rPr lang="ru-RU" sz="2400"/>
              <a:t>2</a:t>
            </a:r>
            <a:r>
              <a:rPr lang="ru-RU" sz="2400" baseline="30000"/>
              <a:t>х</a:t>
            </a:r>
            <a:r>
              <a:rPr lang="ru-RU" sz="2400"/>
              <a:t> </a:t>
            </a:r>
            <a:r>
              <a:rPr lang="en-US" sz="2400"/>
              <a:t>&gt;</a:t>
            </a:r>
            <a:r>
              <a:rPr lang="ru-RU" sz="2400"/>
              <a:t> 2</a:t>
            </a:r>
            <a:r>
              <a:rPr lang="ru-RU" sz="2400" baseline="30000"/>
              <a:t>2</a:t>
            </a:r>
          </a:p>
          <a:p>
            <a:pPr>
              <a:spcBef>
                <a:spcPct val="50000"/>
              </a:spcBef>
            </a:pPr>
            <a:r>
              <a:rPr lang="ru-RU" sz="2400"/>
              <a:t>Х </a:t>
            </a:r>
            <a:r>
              <a:rPr lang="en-US" sz="2400"/>
              <a:t>&gt; </a:t>
            </a:r>
            <a:r>
              <a:rPr lang="ru-RU" sz="2400"/>
              <a:t>2</a:t>
            </a:r>
          </a:p>
        </p:txBody>
      </p:sp>
      <p:sp>
        <p:nvSpPr>
          <p:cNvPr id="8715" name="Text Box 523"/>
          <p:cNvSpPr txBox="1">
            <a:spLocks noChangeArrowheads="1"/>
          </p:cNvSpPr>
          <p:nvPr/>
        </p:nvSpPr>
        <p:spPr bwMode="auto">
          <a:xfrm>
            <a:off x="4643438" y="5157788"/>
            <a:ext cx="237648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latin typeface="Cambria" pitchFamily="18" charset="0"/>
              </a:rPr>
              <a:t>Найти</a:t>
            </a:r>
            <a:r>
              <a:rPr lang="ru-RU" sz="2400"/>
              <a:t>:</a:t>
            </a:r>
          </a:p>
          <a:p>
            <a:pPr>
              <a:spcBef>
                <a:spcPct val="50000"/>
              </a:spcBef>
            </a:pPr>
            <a:r>
              <a:rPr lang="ru-RU" sz="2400"/>
              <a:t>2</a:t>
            </a:r>
            <a:r>
              <a:rPr lang="en-US" sz="2400" baseline="30000"/>
              <a:t>0</a:t>
            </a:r>
            <a:r>
              <a:rPr lang="ru-RU" sz="2400" baseline="30000"/>
              <a:t>,5</a:t>
            </a:r>
            <a:r>
              <a:rPr lang="ru-RU" sz="2400"/>
              <a:t>, 2</a:t>
            </a:r>
            <a:r>
              <a:rPr lang="ru-RU" sz="2400" baseline="30000"/>
              <a:t>-1,5</a:t>
            </a:r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7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87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87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8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87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87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8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15" grpId="0"/>
      <p:bldP spid="8619" grpId="0" animBg="1"/>
      <p:bldP spid="8654" grpId="0" animBg="1"/>
      <p:bldP spid="8655" grpId="0" animBg="1"/>
      <p:bldP spid="8656" grpId="0" animBg="1"/>
      <p:bldP spid="8657" grpId="0" animBg="1"/>
      <p:bldP spid="8705" grpId="0" animBg="1"/>
      <p:bldP spid="8710" grpId="0" animBg="1"/>
      <p:bldP spid="8712" grpId="0" animBg="1"/>
      <p:bldP spid="8713" grpId="0" build="p"/>
      <p:bldP spid="8714" grpId="0" build="p"/>
      <p:bldP spid="87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404813"/>
            <a:ext cx="8229600" cy="1223962"/>
          </a:xfrm>
        </p:spPr>
        <p:txBody>
          <a:bodyPr anchor="t"/>
          <a:lstStyle/>
          <a:p>
            <a:pPr eaLnBrk="1" hangingPunct="1"/>
            <a:r>
              <a:rPr lang="ru-RU" sz="4000" smtClean="0"/>
              <a:t>Показательная функция, её свойства и график.</a:t>
            </a:r>
          </a:p>
        </p:txBody>
      </p:sp>
      <p:sp>
        <p:nvSpPr>
          <p:cNvPr id="18435" name="AutoShape 6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  <p:graphicFrame>
        <p:nvGraphicFramePr>
          <p:cNvPr id="19460" name="Group 4"/>
          <p:cNvGraphicFramePr>
            <a:graphicFrameLocks noGrp="1"/>
          </p:cNvGraphicFramePr>
          <p:nvPr/>
        </p:nvGraphicFramePr>
        <p:xfrm>
          <a:off x="827088" y="1630363"/>
          <a:ext cx="3651250" cy="4972375"/>
        </p:xfrm>
        <a:graphic>
          <a:graphicData uri="http://schemas.openxmlformats.org/drawingml/2006/table">
            <a:tbl>
              <a:tblPr/>
              <a:tblGrid>
                <a:gridCol w="280987"/>
                <a:gridCol w="280988"/>
                <a:gridCol w="280987"/>
                <a:gridCol w="280988"/>
                <a:gridCol w="279400"/>
                <a:gridCol w="282575"/>
                <a:gridCol w="280987"/>
                <a:gridCol w="279400"/>
                <a:gridCol w="280988"/>
                <a:gridCol w="280987"/>
                <a:gridCol w="280988"/>
                <a:gridCol w="280987"/>
                <a:gridCol w="280988"/>
              </a:tblGrid>
              <a:tr h="212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9798" name="Group 342"/>
          <p:cNvGraphicFramePr>
            <a:graphicFrameLocks noGrp="1"/>
          </p:cNvGraphicFramePr>
          <p:nvPr/>
        </p:nvGraphicFramePr>
        <p:xfrm>
          <a:off x="4572000" y="2322513"/>
          <a:ext cx="4321175" cy="1036320"/>
        </p:xfrm>
        <a:graphic>
          <a:graphicData uri="http://schemas.openxmlformats.org/drawingml/2006/table">
            <a:tbl>
              <a:tblPr/>
              <a:tblGrid>
                <a:gridCol w="617538"/>
                <a:gridCol w="617537"/>
                <a:gridCol w="617538"/>
                <a:gridCol w="615950"/>
                <a:gridCol w="617537"/>
                <a:gridCol w="617538"/>
                <a:gridCol w="617537"/>
              </a:tblGrid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х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у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1/2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1/4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824" name="Text Box 368"/>
          <p:cNvSpPr txBox="1">
            <a:spLocks noChangeArrowheads="1"/>
          </p:cNvSpPr>
          <p:nvPr/>
        </p:nvSpPr>
        <p:spPr bwMode="auto">
          <a:xfrm>
            <a:off x="4643438" y="1773238"/>
            <a:ext cx="1441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latin typeface="Cambria" pitchFamily="18" charset="0"/>
              </a:rPr>
              <a:t>У=(0,5)</a:t>
            </a:r>
            <a:r>
              <a:rPr lang="ru-RU" sz="2400" baseline="30000">
                <a:latin typeface="Cambria" pitchFamily="18" charset="0"/>
              </a:rPr>
              <a:t>х</a:t>
            </a:r>
            <a:endParaRPr lang="ru-RU" sz="2400">
              <a:latin typeface="Cambria" pitchFamily="18" charset="0"/>
            </a:endParaRPr>
          </a:p>
        </p:txBody>
      </p:sp>
      <p:sp>
        <p:nvSpPr>
          <p:cNvPr id="19825" name="Oval 369"/>
          <p:cNvSpPr>
            <a:spLocks noChangeArrowheads="1"/>
          </p:cNvSpPr>
          <p:nvPr/>
        </p:nvSpPr>
        <p:spPr bwMode="auto">
          <a:xfrm>
            <a:off x="3890963" y="5335588"/>
            <a:ext cx="71437" cy="71437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mbria" pitchFamily="18" charset="0"/>
            </a:endParaRPr>
          </a:p>
        </p:txBody>
      </p:sp>
      <p:grpSp>
        <p:nvGrpSpPr>
          <p:cNvPr id="2" name="Group 370"/>
          <p:cNvGrpSpPr>
            <a:grpSpLocks/>
          </p:cNvGrpSpPr>
          <p:nvPr/>
        </p:nvGrpSpPr>
        <p:grpSpPr bwMode="auto">
          <a:xfrm>
            <a:off x="1187450" y="1700213"/>
            <a:ext cx="3384550" cy="4608512"/>
            <a:chOff x="657" y="799"/>
            <a:chExt cx="2132" cy="2903"/>
          </a:xfrm>
        </p:grpSpPr>
        <p:sp>
          <p:nvSpPr>
            <p:cNvPr id="18810" name="Line 320"/>
            <p:cNvSpPr>
              <a:spLocks noChangeShapeType="1"/>
            </p:cNvSpPr>
            <p:nvPr/>
          </p:nvSpPr>
          <p:spPr bwMode="auto">
            <a:xfrm>
              <a:off x="657" y="3186"/>
              <a:ext cx="2041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811" name="Line 321"/>
            <p:cNvSpPr>
              <a:spLocks noChangeShapeType="1"/>
            </p:cNvSpPr>
            <p:nvPr/>
          </p:nvSpPr>
          <p:spPr bwMode="auto">
            <a:xfrm flipV="1">
              <a:off x="1675" y="845"/>
              <a:ext cx="1" cy="285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812" name="Text Box 322"/>
            <p:cNvSpPr txBox="1">
              <a:spLocks noChangeArrowheads="1"/>
            </p:cNvSpPr>
            <p:nvPr/>
          </p:nvSpPr>
          <p:spPr bwMode="auto">
            <a:xfrm>
              <a:off x="1532" y="3154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0</a:t>
              </a:r>
            </a:p>
          </p:txBody>
        </p:sp>
        <p:sp>
          <p:nvSpPr>
            <p:cNvPr id="18813" name="Text Box 323"/>
            <p:cNvSpPr txBox="1">
              <a:spLocks noChangeArrowheads="1"/>
            </p:cNvSpPr>
            <p:nvPr/>
          </p:nvSpPr>
          <p:spPr bwMode="auto">
            <a:xfrm>
              <a:off x="1510" y="2795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1</a:t>
              </a:r>
            </a:p>
          </p:txBody>
        </p:sp>
        <p:sp>
          <p:nvSpPr>
            <p:cNvPr id="18814" name="Text Box 324"/>
            <p:cNvSpPr txBox="1">
              <a:spLocks noChangeArrowheads="1"/>
            </p:cNvSpPr>
            <p:nvPr/>
          </p:nvSpPr>
          <p:spPr bwMode="auto">
            <a:xfrm>
              <a:off x="1937" y="3154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1</a:t>
              </a:r>
            </a:p>
          </p:txBody>
        </p:sp>
        <p:sp>
          <p:nvSpPr>
            <p:cNvPr id="18815" name="Text Box 326"/>
            <p:cNvSpPr txBox="1">
              <a:spLocks noChangeArrowheads="1"/>
            </p:cNvSpPr>
            <p:nvPr/>
          </p:nvSpPr>
          <p:spPr bwMode="auto">
            <a:xfrm>
              <a:off x="2276" y="3154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2</a:t>
              </a:r>
            </a:p>
          </p:txBody>
        </p:sp>
        <p:sp>
          <p:nvSpPr>
            <p:cNvPr id="18816" name="Text Box 327"/>
            <p:cNvSpPr txBox="1">
              <a:spLocks noChangeArrowheads="1"/>
            </p:cNvSpPr>
            <p:nvPr/>
          </p:nvSpPr>
          <p:spPr bwMode="auto">
            <a:xfrm>
              <a:off x="2562" y="3148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х</a:t>
              </a:r>
            </a:p>
          </p:txBody>
        </p:sp>
        <p:sp>
          <p:nvSpPr>
            <p:cNvPr id="18817" name="Text Box 328"/>
            <p:cNvSpPr txBox="1">
              <a:spLocks noChangeArrowheads="1"/>
            </p:cNvSpPr>
            <p:nvPr/>
          </p:nvSpPr>
          <p:spPr bwMode="auto">
            <a:xfrm>
              <a:off x="807" y="3154"/>
              <a:ext cx="29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-2</a:t>
              </a:r>
            </a:p>
          </p:txBody>
        </p:sp>
        <p:sp>
          <p:nvSpPr>
            <p:cNvPr id="18818" name="Text Box 329"/>
            <p:cNvSpPr txBox="1">
              <a:spLocks noChangeArrowheads="1"/>
            </p:cNvSpPr>
            <p:nvPr/>
          </p:nvSpPr>
          <p:spPr bwMode="auto">
            <a:xfrm>
              <a:off x="981" y="3154"/>
              <a:ext cx="30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/>
            </a:p>
          </p:txBody>
        </p:sp>
        <p:sp>
          <p:nvSpPr>
            <p:cNvPr id="18819" name="Text Box 330"/>
            <p:cNvSpPr txBox="1">
              <a:spLocks noChangeArrowheads="1"/>
            </p:cNvSpPr>
            <p:nvPr/>
          </p:nvSpPr>
          <p:spPr bwMode="auto">
            <a:xfrm>
              <a:off x="1344" y="3154"/>
              <a:ext cx="28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/>
            </a:p>
          </p:txBody>
        </p:sp>
        <p:sp>
          <p:nvSpPr>
            <p:cNvPr id="18820" name="Text Box 331"/>
            <p:cNvSpPr txBox="1">
              <a:spLocks noChangeArrowheads="1"/>
            </p:cNvSpPr>
            <p:nvPr/>
          </p:nvSpPr>
          <p:spPr bwMode="auto">
            <a:xfrm>
              <a:off x="1169" y="3154"/>
              <a:ext cx="30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-1</a:t>
              </a:r>
            </a:p>
          </p:txBody>
        </p:sp>
        <p:sp>
          <p:nvSpPr>
            <p:cNvPr id="18821" name="Text Box 332"/>
            <p:cNvSpPr txBox="1">
              <a:spLocks noChangeArrowheads="1"/>
            </p:cNvSpPr>
            <p:nvPr/>
          </p:nvSpPr>
          <p:spPr bwMode="auto">
            <a:xfrm>
              <a:off x="1508" y="2941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/>
            </a:p>
          </p:txBody>
        </p:sp>
        <p:sp>
          <p:nvSpPr>
            <p:cNvPr id="18822" name="Text Box 333"/>
            <p:cNvSpPr txBox="1">
              <a:spLocks noChangeArrowheads="1"/>
            </p:cNvSpPr>
            <p:nvPr/>
          </p:nvSpPr>
          <p:spPr bwMode="auto">
            <a:xfrm>
              <a:off x="1518" y="2530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2</a:t>
              </a:r>
            </a:p>
          </p:txBody>
        </p:sp>
        <p:sp>
          <p:nvSpPr>
            <p:cNvPr id="18823" name="Text Box 334"/>
            <p:cNvSpPr txBox="1">
              <a:spLocks noChangeArrowheads="1"/>
            </p:cNvSpPr>
            <p:nvPr/>
          </p:nvSpPr>
          <p:spPr bwMode="auto">
            <a:xfrm>
              <a:off x="1474" y="799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у</a:t>
              </a:r>
            </a:p>
          </p:txBody>
        </p:sp>
        <p:sp>
          <p:nvSpPr>
            <p:cNvPr id="18824" name="Text Box 335"/>
            <p:cNvSpPr txBox="1">
              <a:spLocks noChangeArrowheads="1"/>
            </p:cNvSpPr>
            <p:nvPr/>
          </p:nvSpPr>
          <p:spPr bwMode="auto">
            <a:xfrm>
              <a:off x="1474" y="981"/>
              <a:ext cx="26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8</a:t>
              </a:r>
            </a:p>
          </p:txBody>
        </p:sp>
        <p:sp>
          <p:nvSpPr>
            <p:cNvPr id="18825" name="Text Box 337"/>
            <p:cNvSpPr txBox="1">
              <a:spLocks noChangeArrowheads="1"/>
            </p:cNvSpPr>
            <p:nvPr/>
          </p:nvSpPr>
          <p:spPr bwMode="auto">
            <a:xfrm>
              <a:off x="1519" y="1979"/>
              <a:ext cx="22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4</a:t>
              </a:r>
            </a:p>
          </p:txBody>
        </p:sp>
      </p:grpSp>
      <p:sp>
        <p:nvSpPr>
          <p:cNvPr id="19843" name="Oval 387"/>
          <p:cNvSpPr>
            <a:spLocks noChangeArrowheads="1"/>
          </p:cNvSpPr>
          <p:nvPr/>
        </p:nvSpPr>
        <p:spPr bwMode="auto">
          <a:xfrm>
            <a:off x="3319463" y="5229225"/>
            <a:ext cx="71437" cy="71438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844" name="Oval 388"/>
          <p:cNvSpPr>
            <a:spLocks noChangeArrowheads="1"/>
          </p:cNvSpPr>
          <p:nvPr/>
        </p:nvSpPr>
        <p:spPr bwMode="auto">
          <a:xfrm>
            <a:off x="2770188" y="5013325"/>
            <a:ext cx="71437" cy="71438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845" name="Oval 389"/>
          <p:cNvSpPr>
            <a:spLocks noChangeArrowheads="1"/>
          </p:cNvSpPr>
          <p:nvPr/>
        </p:nvSpPr>
        <p:spPr bwMode="auto">
          <a:xfrm>
            <a:off x="2195513" y="4581525"/>
            <a:ext cx="71437" cy="71438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846" name="Oval 390"/>
          <p:cNvSpPr>
            <a:spLocks noChangeArrowheads="1"/>
          </p:cNvSpPr>
          <p:nvPr/>
        </p:nvSpPr>
        <p:spPr bwMode="auto">
          <a:xfrm>
            <a:off x="1619250" y="3716338"/>
            <a:ext cx="71438" cy="71437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847" name="Oval 391"/>
          <p:cNvSpPr>
            <a:spLocks noChangeArrowheads="1"/>
          </p:cNvSpPr>
          <p:nvPr/>
        </p:nvSpPr>
        <p:spPr bwMode="auto">
          <a:xfrm>
            <a:off x="1071563" y="2027238"/>
            <a:ext cx="71437" cy="71437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848" name="Arc 392"/>
          <p:cNvSpPr>
            <a:spLocks/>
          </p:cNvSpPr>
          <p:nvPr/>
        </p:nvSpPr>
        <p:spPr bwMode="auto">
          <a:xfrm flipH="1" flipV="1">
            <a:off x="1042988" y="981075"/>
            <a:ext cx="2967037" cy="4397375"/>
          </a:xfrm>
          <a:custGeom>
            <a:avLst/>
            <a:gdLst>
              <a:gd name="T0" fmla="*/ 0 w 22182"/>
              <a:gd name="T1" fmla="*/ 1077560 h 21600"/>
              <a:gd name="T2" fmla="*/ 396867075 w 22182"/>
              <a:gd name="T3" fmla="*/ 706939461 h 21600"/>
              <a:gd name="T4" fmla="*/ 19054339 w 22182"/>
              <a:gd name="T5" fmla="*/ 895226643 h 21600"/>
              <a:gd name="T6" fmla="*/ 0 60000 65536"/>
              <a:gd name="T7" fmla="*/ 0 60000 65536"/>
              <a:gd name="T8" fmla="*/ 0 60000 65536"/>
              <a:gd name="T9" fmla="*/ 0 w 22182"/>
              <a:gd name="T10" fmla="*/ 0 h 21600"/>
              <a:gd name="T11" fmla="*/ 22182 w 22182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182" h="21600" fill="none" extrusionOk="0">
                <a:moveTo>
                  <a:pt x="0" y="26"/>
                </a:moveTo>
                <a:cubicBezTo>
                  <a:pt x="354" y="8"/>
                  <a:pt x="709" y="-1"/>
                  <a:pt x="1065" y="0"/>
                </a:cubicBezTo>
                <a:cubicBezTo>
                  <a:pt x="11243" y="0"/>
                  <a:pt x="20041" y="7106"/>
                  <a:pt x="22181" y="17057"/>
                </a:cubicBezTo>
              </a:path>
              <a:path w="22182" h="21600" stroke="0" extrusionOk="0">
                <a:moveTo>
                  <a:pt x="0" y="26"/>
                </a:moveTo>
                <a:cubicBezTo>
                  <a:pt x="354" y="8"/>
                  <a:pt x="709" y="-1"/>
                  <a:pt x="1065" y="0"/>
                </a:cubicBezTo>
                <a:cubicBezTo>
                  <a:pt x="11243" y="0"/>
                  <a:pt x="20041" y="7106"/>
                  <a:pt x="22181" y="17057"/>
                </a:cubicBezTo>
                <a:lnTo>
                  <a:pt x="1065" y="21600"/>
                </a:lnTo>
                <a:close/>
              </a:path>
            </a:pathLst>
          </a:custGeom>
          <a:noFill/>
          <a:ln w="28575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850" name="Text Box 394"/>
          <p:cNvSpPr txBox="1">
            <a:spLocks noChangeArrowheads="1"/>
          </p:cNvSpPr>
          <p:nvPr/>
        </p:nvSpPr>
        <p:spPr bwMode="auto">
          <a:xfrm>
            <a:off x="4643438" y="3573463"/>
            <a:ext cx="2376487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latin typeface="Cambria" pitchFamily="18" charset="0"/>
              </a:rPr>
              <a:t>У = 0,3</a:t>
            </a:r>
            <a:r>
              <a:rPr lang="ru-RU" sz="2400" baseline="30000">
                <a:latin typeface="Cambria" pitchFamily="18" charset="0"/>
              </a:rPr>
              <a:t>-х</a:t>
            </a:r>
            <a:r>
              <a:rPr lang="ru-RU" sz="2400">
                <a:latin typeface="Cambria" pitchFamily="18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ru-RU" sz="2400">
                <a:latin typeface="Cambria" pitchFamily="18" charset="0"/>
              </a:rPr>
              <a:t>У = 1,3</a:t>
            </a:r>
            <a:r>
              <a:rPr lang="ru-RU" sz="2400" baseline="30000">
                <a:latin typeface="Cambria" pitchFamily="18" charset="0"/>
              </a:rPr>
              <a:t>-2х</a:t>
            </a:r>
          </a:p>
          <a:p>
            <a:pPr>
              <a:spcBef>
                <a:spcPct val="50000"/>
              </a:spcBef>
            </a:pPr>
            <a:r>
              <a:rPr lang="ru-RU" sz="2400">
                <a:latin typeface="Cambria" pitchFamily="18" charset="0"/>
              </a:rPr>
              <a:t>у = 0,2</a:t>
            </a:r>
            <a:r>
              <a:rPr lang="ru-RU" sz="2400" baseline="30000">
                <a:latin typeface="Cambria" pitchFamily="18" charset="0"/>
              </a:rPr>
              <a:t>-3х</a:t>
            </a:r>
            <a:endParaRPr lang="ru-RU" sz="240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9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9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8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98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24" grpId="0"/>
      <p:bldP spid="19825" grpId="0" animBg="1"/>
      <p:bldP spid="19843" grpId="0" animBg="1"/>
      <p:bldP spid="19844" grpId="0" animBg="1"/>
      <p:bldP spid="19845" grpId="0" animBg="1"/>
      <p:bldP spid="19846" grpId="0" animBg="1"/>
      <p:bldP spid="19847" grpId="0" animBg="1"/>
      <p:bldP spid="19848" grpId="0" animBg="1"/>
      <p:bldP spid="19850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Показательная функция, её свойства и график.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3970338" cy="3052763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ru-RU" i="1" smtClean="0"/>
              <a:t>Решить уравнение</a:t>
            </a:r>
          </a:p>
          <a:p>
            <a:pPr marL="609600" indent="-609600" eaLnBrk="1" hangingPunct="1">
              <a:buFontTx/>
              <a:buNone/>
            </a:pPr>
            <a:r>
              <a:rPr lang="ru-RU" i="1" smtClean="0"/>
              <a:t> 3</a:t>
            </a:r>
            <a:r>
              <a:rPr lang="en-US" i="1" baseline="30000" smtClean="0"/>
              <a:t>x</a:t>
            </a:r>
            <a:r>
              <a:rPr lang="ru-RU" i="1" smtClean="0"/>
              <a:t> = 27</a:t>
            </a:r>
          </a:p>
          <a:p>
            <a:pPr marL="609600" indent="-609600" eaLnBrk="1" hangingPunct="1">
              <a:buFontTx/>
              <a:buNone/>
            </a:pPr>
            <a:r>
              <a:rPr lang="ru-RU" i="1" smtClean="0"/>
              <a:t>3</a:t>
            </a:r>
            <a:r>
              <a:rPr lang="en-US" i="1" baseline="30000" smtClean="0"/>
              <a:t>x</a:t>
            </a:r>
            <a:r>
              <a:rPr lang="ru-RU" i="1" smtClean="0"/>
              <a:t> = 3</a:t>
            </a:r>
            <a:r>
              <a:rPr lang="ru-RU" i="1" baseline="30000" smtClean="0"/>
              <a:t>3</a:t>
            </a:r>
            <a:endParaRPr lang="ru-RU" i="1" smtClean="0"/>
          </a:p>
          <a:p>
            <a:pPr marL="609600" indent="-609600" eaLnBrk="1" hangingPunct="1">
              <a:buFontTx/>
              <a:buNone/>
            </a:pPr>
            <a:r>
              <a:rPr lang="ru-RU" i="1" smtClean="0"/>
              <a:t>х = 3</a:t>
            </a:r>
          </a:p>
          <a:p>
            <a:pPr marL="609600" indent="-609600" eaLnBrk="1" hangingPunct="1">
              <a:buFontTx/>
              <a:buNone/>
            </a:pPr>
            <a:r>
              <a:rPr lang="ru-RU" i="1" smtClean="0"/>
              <a:t>Ответ. х = 3.</a:t>
            </a:r>
          </a:p>
          <a:p>
            <a:pPr marL="609600" indent="-609600" eaLnBrk="1" hangingPunct="1">
              <a:buFontTx/>
              <a:buNone/>
            </a:pPr>
            <a:endParaRPr lang="en-US" i="1" smtClean="0"/>
          </a:p>
        </p:txBody>
      </p:sp>
      <p:sp>
        <p:nvSpPr>
          <p:cNvPr id="2054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572000" y="1628775"/>
            <a:ext cx="397033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>
              <a:spcBef>
                <a:spcPct val="20000"/>
              </a:spcBef>
            </a:pPr>
            <a:r>
              <a:rPr lang="ru-RU" sz="3200" i="1">
                <a:latin typeface="Cambria" pitchFamily="18" charset="0"/>
              </a:rPr>
              <a:t>Решить уравнение</a:t>
            </a:r>
          </a:p>
          <a:p>
            <a:pPr marL="609600" indent="-609600">
              <a:spcBef>
                <a:spcPct val="20000"/>
              </a:spcBef>
            </a:pPr>
            <a:r>
              <a:rPr lang="ru-RU" sz="3200" i="1">
                <a:latin typeface="Cambria" pitchFamily="18" charset="0"/>
              </a:rPr>
              <a:t> 5</a:t>
            </a:r>
            <a:r>
              <a:rPr lang="en-US" sz="3200" i="1" baseline="30000">
                <a:latin typeface="Cambria" pitchFamily="18" charset="0"/>
              </a:rPr>
              <a:t>x</a:t>
            </a:r>
            <a:r>
              <a:rPr lang="ru-RU" sz="3200" i="1">
                <a:latin typeface="Cambria" pitchFamily="18" charset="0"/>
              </a:rPr>
              <a:t> = 1/5</a:t>
            </a:r>
          </a:p>
          <a:p>
            <a:pPr marL="609600" indent="-609600">
              <a:spcBef>
                <a:spcPct val="20000"/>
              </a:spcBef>
            </a:pPr>
            <a:r>
              <a:rPr lang="ru-RU" sz="3200" i="1">
                <a:latin typeface="Cambria" pitchFamily="18" charset="0"/>
              </a:rPr>
              <a:t>7</a:t>
            </a:r>
            <a:r>
              <a:rPr lang="en-US" sz="3200" i="1" baseline="30000">
                <a:latin typeface="Cambria" pitchFamily="18" charset="0"/>
              </a:rPr>
              <a:t>x</a:t>
            </a:r>
            <a:r>
              <a:rPr lang="ru-RU" sz="3200" i="1">
                <a:latin typeface="Cambria" pitchFamily="18" charset="0"/>
              </a:rPr>
              <a:t> = 49</a:t>
            </a:r>
          </a:p>
          <a:p>
            <a:pPr marL="609600" indent="-609600">
              <a:spcBef>
                <a:spcPct val="20000"/>
              </a:spcBef>
            </a:pPr>
            <a:endParaRPr lang="en-US" sz="3200" i="1">
              <a:latin typeface="Cambria" pitchFamily="18" charset="0"/>
            </a:endParaRPr>
          </a:p>
        </p:txBody>
      </p:sp>
      <p:graphicFrame>
        <p:nvGraphicFramePr>
          <p:cNvPr id="20486" name="Object 6"/>
          <p:cNvGraphicFramePr>
            <a:graphicFrameLocks noChangeAspect="1"/>
          </p:cNvGraphicFramePr>
          <p:nvPr/>
        </p:nvGraphicFramePr>
        <p:xfrm>
          <a:off x="4643438" y="3284538"/>
          <a:ext cx="1782762" cy="1220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Формула" r:id="rId4" imgW="685800" imgH="469800" progId="Equation.3">
                  <p:embed/>
                </p:oleObj>
              </mc:Choice>
              <mc:Fallback>
                <p:oleObj name="Формула" r:id="rId4" imgW="685800" imgH="4698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3284538"/>
                        <a:ext cx="1782762" cy="1220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7" name="Object 7"/>
          <p:cNvGraphicFramePr>
            <a:graphicFrameLocks noChangeAspect="1"/>
          </p:cNvGraphicFramePr>
          <p:nvPr/>
        </p:nvGraphicFramePr>
        <p:xfrm>
          <a:off x="4716463" y="4365625"/>
          <a:ext cx="1849437" cy="1220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Формула" r:id="rId6" imgW="711000" imgH="469800" progId="Equation.3">
                  <p:embed/>
                </p:oleObj>
              </mc:Choice>
              <mc:Fallback>
                <p:oleObj name="Формула" r:id="rId6" imgW="711000" imgH="4698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463" y="4365625"/>
                        <a:ext cx="1849437" cy="1220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827088" y="5516563"/>
            <a:ext cx="51117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000099"/>
                </a:solidFill>
                <a:latin typeface="Verdana" pitchFamily="34" charset="0"/>
              </a:rPr>
              <a:t>№195, 197(1,3), 200(1)</a:t>
            </a:r>
          </a:p>
        </p:txBody>
      </p:sp>
      <p:sp>
        <p:nvSpPr>
          <p:cNvPr id="53057" name="Text Box 833"/>
          <p:cNvSpPr txBox="1">
            <a:spLocks noChangeArrowheads="1"/>
          </p:cNvSpPr>
          <p:nvPr/>
        </p:nvSpPr>
        <p:spPr bwMode="auto">
          <a:xfrm>
            <a:off x="900113" y="6092825"/>
            <a:ext cx="79200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FF0066"/>
                </a:solidFill>
                <a:latin typeface="Tahoma" pitchFamily="34" charset="0"/>
              </a:rPr>
              <a:t>ДЗ:</a:t>
            </a:r>
            <a:r>
              <a:rPr lang="en-US" sz="2800">
                <a:solidFill>
                  <a:srgbClr val="FF0066"/>
                </a:solidFill>
                <a:latin typeface="Tahoma" pitchFamily="34" charset="0"/>
              </a:rPr>
              <a:t>§</a:t>
            </a:r>
            <a:r>
              <a:rPr lang="ru-RU" sz="2800">
                <a:solidFill>
                  <a:srgbClr val="FF0066"/>
                </a:solidFill>
                <a:latin typeface="Tahoma" pitchFamily="34" charset="0"/>
              </a:rPr>
              <a:t>11, №194, 196, 197 (2,4), 200(4)</a:t>
            </a:r>
            <a:endParaRPr lang="en-US" sz="2800">
              <a:solidFill>
                <a:srgbClr val="FF0066"/>
              </a:solidFill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3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2" grpId="0" build="p"/>
      <p:bldP spid="52302" grpId="0"/>
      <p:bldP spid="5305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Показательные уравнения.</a:t>
            </a:r>
          </a:p>
        </p:txBody>
      </p:sp>
      <p:sp>
        <p:nvSpPr>
          <p:cNvPr id="21515" name="Rectangle 11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b="1" i="1" smtClean="0"/>
              <a:t>Определение</a:t>
            </a:r>
            <a:r>
              <a:rPr lang="ru-RU" smtClean="0"/>
              <a:t>. Уравнения вида </a:t>
            </a:r>
            <a:r>
              <a:rPr lang="en-US" b="1" i="1" smtClean="0">
                <a:solidFill>
                  <a:srgbClr val="FF0066"/>
                </a:solidFill>
              </a:rPr>
              <a:t>a</a:t>
            </a:r>
            <a:r>
              <a:rPr lang="en-US" b="1" i="1" baseline="30000" smtClean="0">
                <a:solidFill>
                  <a:srgbClr val="FF0066"/>
                </a:solidFill>
              </a:rPr>
              <a:t>x</a:t>
            </a:r>
            <a:r>
              <a:rPr lang="ru-RU" b="1" i="1" smtClean="0">
                <a:solidFill>
                  <a:srgbClr val="FF0066"/>
                </a:solidFill>
              </a:rPr>
              <a:t> = </a:t>
            </a:r>
            <a:r>
              <a:rPr lang="en-US" b="1" i="1" smtClean="0">
                <a:solidFill>
                  <a:srgbClr val="FF0066"/>
                </a:solidFill>
              </a:rPr>
              <a:t>b</a:t>
            </a:r>
            <a:r>
              <a:rPr lang="ru-RU" smtClean="0"/>
              <a:t>, где </a:t>
            </a:r>
            <a:r>
              <a:rPr lang="en-US" b="1" i="1" smtClean="0">
                <a:solidFill>
                  <a:srgbClr val="FF0066"/>
                </a:solidFill>
              </a:rPr>
              <a:t>a&gt;0, a </a:t>
            </a:r>
            <a:r>
              <a:rPr lang="en-US" b="1" i="1" smtClean="0">
                <a:solidFill>
                  <a:srgbClr val="FF0066"/>
                </a:solidFill>
                <a:sym typeface="Symbol" pitchFamily="18" charset="2"/>
              </a:rPr>
              <a:t>1,</a:t>
            </a:r>
            <a:r>
              <a:rPr lang="ru-RU" smtClean="0">
                <a:solidFill>
                  <a:srgbClr val="FF0066"/>
                </a:solidFill>
                <a:sym typeface="Symbol" pitchFamily="18" charset="2"/>
              </a:rPr>
              <a:t> </a:t>
            </a:r>
            <a:r>
              <a:rPr lang="ru-RU" smtClean="0">
                <a:sym typeface="Symbol" pitchFamily="18" charset="2"/>
              </a:rPr>
              <a:t>называется </a:t>
            </a:r>
            <a:r>
              <a:rPr lang="ru-RU" b="1" i="1" smtClean="0">
                <a:solidFill>
                  <a:srgbClr val="FF0066"/>
                </a:solidFill>
                <a:sym typeface="Symbol" pitchFamily="18" charset="2"/>
              </a:rPr>
              <a:t>показательным</a:t>
            </a:r>
            <a:r>
              <a:rPr lang="ru-RU" b="1" i="1" smtClean="0">
                <a:solidFill>
                  <a:srgbClr val="FF33CC"/>
                </a:solidFill>
                <a:sym typeface="Symbol" pitchFamily="18" charset="2"/>
              </a:rPr>
              <a:t> </a:t>
            </a:r>
            <a:r>
              <a:rPr lang="ru-RU" smtClean="0">
                <a:sym typeface="Symbol" pitchFamily="18" charset="2"/>
              </a:rPr>
              <a:t> уравнением.</a:t>
            </a:r>
          </a:p>
          <a:p>
            <a:pPr eaLnBrk="1" hangingPunct="1">
              <a:buFontTx/>
              <a:buNone/>
            </a:pPr>
            <a:r>
              <a:rPr lang="ru-RU" smtClean="0">
                <a:sym typeface="Symbol" pitchFamily="18" charset="2"/>
              </a:rPr>
              <a:t>Если уравнение имеет вид </a:t>
            </a:r>
            <a:r>
              <a:rPr lang="en-US" b="1" i="1" smtClean="0">
                <a:solidFill>
                  <a:srgbClr val="FF0066"/>
                </a:solidFill>
              </a:rPr>
              <a:t>a</a:t>
            </a:r>
            <a:r>
              <a:rPr lang="en-US" b="1" i="1" baseline="30000" smtClean="0">
                <a:solidFill>
                  <a:srgbClr val="FF0066"/>
                </a:solidFill>
              </a:rPr>
              <a:t>f(x)</a:t>
            </a:r>
            <a:r>
              <a:rPr lang="ru-RU" b="1" i="1" smtClean="0">
                <a:solidFill>
                  <a:srgbClr val="FF0066"/>
                </a:solidFill>
              </a:rPr>
              <a:t> = </a:t>
            </a:r>
            <a:r>
              <a:rPr lang="en-US" b="1" i="1" smtClean="0">
                <a:solidFill>
                  <a:srgbClr val="FF0066"/>
                </a:solidFill>
              </a:rPr>
              <a:t>a</a:t>
            </a:r>
            <a:r>
              <a:rPr lang="en-US" b="1" i="1" baseline="30000" smtClean="0">
                <a:solidFill>
                  <a:srgbClr val="FF0066"/>
                </a:solidFill>
              </a:rPr>
              <a:t>g(x)</a:t>
            </a:r>
            <a:r>
              <a:rPr lang="ru-RU" smtClean="0"/>
              <a:t>, где</a:t>
            </a:r>
            <a:r>
              <a:rPr lang="ru-RU" b="1" i="1" smtClean="0"/>
              <a:t> </a:t>
            </a:r>
            <a:r>
              <a:rPr lang="en-US" b="1" i="1" smtClean="0">
                <a:solidFill>
                  <a:srgbClr val="FF0066"/>
                </a:solidFill>
              </a:rPr>
              <a:t>a&gt;0, a </a:t>
            </a:r>
            <a:r>
              <a:rPr lang="en-US" b="1" i="1" smtClean="0">
                <a:solidFill>
                  <a:srgbClr val="FF0066"/>
                </a:solidFill>
                <a:sym typeface="Symbol" pitchFamily="18" charset="2"/>
              </a:rPr>
              <a:t>1</a:t>
            </a:r>
            <a:r>
              <a:rPr lang="ru-RU" smtClean="0">
                <a:sym typeface="Symbol" pitchFamily="18" charset="2"/>
              </a:rPr>
              <a:t>, то оно равносильно уравнению </a:t>
            </a:r>
            <a:r>
              <a:rPr lang="en-US" b="1" i="1" smtClean="0">
                <a:solidFill>
                  <a:srgbClr val="FF0066"/>
                </a:solidFill>
              </a:rPr>
              <a:t>f(x)</a:t>
            </a:r>
            <a:r>
              <a:rPr lang="ru-RU" b="1" i="1" smtClean="0">
                <a:solidFill>
                  <a:srgbClr val="FF0066"/>
                </a:solidFill>
              </a:rPr>
              <a:t> = </a:t>
            </a:r>
            <a:r>
              <a:rPr lang="en-US" b="1" i="1" smtClean="0">
                <a:solidFill>
                  <a:srgbClr val="FF0066"/>
                </a:solidFill>
              </a:rPr>
              <a:t>g(x)</a:t>
            </a:r>
            <a:r>
              <a:rPr lang="ru-RU" b="1" i="1" smtClean="0"/>
              <a:t>.</a:t>
            </a:r>
            <a:endParaRPr lang="ru-RU" b="1" i="1" smtClean="0">
              <a:solidFill>
                <a:srgbClr val="FF33CC"/>
              </a:solidFill>
            </a:endParaRPr>
          </a:p>
        </p:txBody>
      </p:sp>
      <p:sp>
        <p:nvSpPr>
          <p:cNvPr id="19460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5" grpId="0" build="p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Другая 1">
      <a:majorFont>
        <a:latin typeface="Bookman Old Style"/>
        <a:ea typeface=""/>
        <a:cs typeface="Arial"/>
      </a:majorFont>
      <a:minorFont>
        <a:latin typeface="Cambri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786</TotalTime>
  <Words>898</Words>
  <Application>Microsoft Office PowerPoint</Application>
  <PresentationFormat>Экран (4:3)</PresentationFormat>
  <Paragraphs>211</Paragraphs>
  <Slides>26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Оформление по умолчанию</vt:lpstr>
      <vt:lpstr>Формула</vt:lpstr>
      <vt:lpstr>Показательная функция</vt:lpstr>
      <vt:lpstr>Содержание</vt:lpstr>
      <vt:lpstr>Показательная функция, её свойства и график.</vt:lpstr>
      <vt:lpstr>Показательная функция, её свойства и график.</vt:lpstr>
      <vt:lpstr>Показательная функция, её свойства и график.</vt:lpstr>
      <vt:lpstr>Показательная функция, её свойства и график.</vt:lpstr>
      <vt:lpstr>Показательная функция, её свойства и график.</vt:lpstr>
      <vt:lpstr>Показательная функция, её свойства и график.</vt:lpstr>
      <vt:lpstr>Показательные уравнения.</vt:lpstr>
      <vt:lpstr>Показательные уравнения.</vt:lpstr>
      <vt:lpstr>Показательные уравнения.</vt:lpstr>
      <vt:lpstr>Показательные уравнения.</vt:lpstr>
      <vt:lpstr>Показательные уравнения.</vt:lpstr>
      <vt:lpstr>Показательные уравнения.</vt:lpstr>
      <vt:lpstr>Показательные неравенства.</vt:lpstr>
      <vt:lpstr>Показательные неравенства.</vt:lpstr>
      <vt:lpstr>Показательные неравенства.</vt:lpstr>
      <vt:lpstr>Показательные неравенства.</vt:lpstr>
      <vt:lpstr>Показательные неравенства.</vt:lpstr>
      <vt:lpstr>Решение показательных неравенств.</vt:lpstr>
      <vt:lpstr>Системы показательных уравнений.</vt:lpstr>
      <vt:lpstr>Системы показательных уравнений.</vt:lpstr>
      <vt:lpstr>Системы показательных уравнений.</vt:lpstr>
      <vt:lpstr>Системы показательных уравнений.</vt:lpstr>
      <vt:lpstr>Системы показательных уравнений.</vt:lpstr>
      <vt:lpstr>Системы показательных уравнений.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Показательная функция</dc:title>
  <dc:creator>Любаша</dc:creator>
  <cp:lastModifiedBy>Любовь Сергеевна</cp:lastModifiedBy>
  <cp:revision>27</cp:revision>
  <dcterms:created xsi:type="dcterms:W3CDTF">2013-10-24T16:05:53Z</dcterms:created>
  <dcterms:modified xsi:type="dcterms:W3CDTF">2016-02-08T13:02:33Z</dcterms:modified>
</cp:coreProperties>
</file>