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>
        <p:scale>
          <a:sx n="107" d="100"/>
          <a:sy n="107" d="100"/>
        </p:scale>
        <p:origin x="-78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1880804/a6e8701d-ed90-49c2-a783-c7731fe801aa/s1200?webp=false"/>
          <p:cNvPicPr>
            <a:picLocks noChangeAspect="1" noChangeArrowheads="1"/>
          </p:cNvPicPr>
          <p:nvPr/>
        </p:nvPicPr>
        <p:blipFill>
          <a:blip r:embed="rId2"/>
          <a:srcRect l="25188"/>
          <a:stretch>
            <a:fillRect/>
          </a:stretch>
        </p:blipFill>
        <p:spPr bwMode="auto">
          <a:xfrm>
            <a:off x="0" y="-17305"/>
            <a:ext cx="9144000" cy="687530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71472" y="1214422"/>
            <a:ext cx="7458710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Тропами</a:t>
            </a:r>
          </a:p>
          <a:p>
            <a:pPr algn="ctr"/>
            <a:r>
              <a:rPr lang="ru-RU" sz="8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Великой войны</a:t>
            </a:r>
            <a:endParaRPr lang="ru-RU" sz="8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900igr.net/up/datai/251930/0002-004-.png"/>
          <p:cNvPicPr>
            <a:picLocks noChangeAspect="1" noChangeArrowheads="1"/>
          </p:cNvPicPr>
          <p:nvPr/>
        </p:nvPicPr>
        <p:blipFill>
          <a:blip r:embed="rId2"/>
          <a:srcRect l="1704" t="2346" r="1210" b="227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071670" y="214290"/>
            <a:ext cx="6715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Крупнейшие битвы Великой Отечественной войны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900igr.net/up/datai/251930/0002-004-.png"/>
          <p:cNvPicPr>
            <a:picLocks noChangeAspect="1" noChangeArrowheads="1"/>
          </p:cNvPicPr>
          <p:nvPr/>
        </p:nvPicPr>
        <p:blipFill>
          <a:blip r:embed="rId2"/>
          <a:srcRect l="1704" t="2346" r="1210" b="227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285984" y="214290"/>
            <a:ext cx="61815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Массовый героизм в годы Великой Отечественной войны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900igr.net/up/datai/251930/0002-004-.png"/>
          <p:cNvPicPr>
            <a:picLocks noChangeAspect="1" noChangeArrowheads="1"/>
          </p:cNvPicPr>
          <p:nvPr/>
        </p:nvPicPr>
        <p:blipFill>
          <a:blip r:embed="rId2"/>
          <a:srcRect l="1704" t="2346" r="1210" b="227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714612" y="142852"/>
            <a:ext cx="426834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Партизанское и подпольное движение</a:t>
            </a:r>
          </a:p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 годы Великой Отечественной войны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900igr.net/up/datai/251930/0002-004-.png"/>
          <p:cNvPicPr>
            <a:picLocks noChangeAspect="1" noChangeArrowheads="1"/>
          </p:cNvPicPr>
          <p:nvPr/>
        </p:nvPicPr>
        <p:blipFill>
          <a:blip r:embed="rId2"/>
          <a:srcRect l="1704" t="2346" r="1210" b="227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357422" y="142852"/>
            <a:ext cx="47201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Тыл в годы Великой Отечественной войны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900igr.net/up/datai/251930/0002-004-.png"/>
          <p:cNvPicPr>
            <a:picLocks noChangeAspect="1" noChangeArrowheads="1"/>
          </p:cNvPicPr>
          <p:nvPr/>
        </p:nvPicPr>
        <p:blipFill>
          <a:blip r:embed="rId2"/>
          <a:srcRect l="1704" t="2346" r="1210" b="227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6386" name="Picture 2" descr="http://zeyamuseum.ru/wp-content/uploads/2018/04/1967%D0%B3%D0%BE%D0%B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857232"/>
            <a:ext cx="7858180" cy="55007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900igr.net/up/datai/251930/0002-004-.png"/>
          <p:cNvPicPr>
            <a:picLocks noChangeAspect="1" noChangeArrowheads="1"/>
          </p:cNvPicPr>
          <p:nvPr/>
        </p:nvPicPr>
        <p:blipFill>
          <a:blip r:embed="rId2"/>
          <a:srcRect l="1704" t="2346" r="1210" b="227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6FA"/>
              </a:clrFrom>
              <a:clrTo>
                <a:srgbClr val="FEF6FA">
                  <a:alpha val="0"/>
                </a:srgbClr>
              </a:clrTo>
            </a:clrChange>
          </a:blip>
          <a:srcRect l="5702" r="6709"/>
          <a:stretch>
            <a:fillRect/>
          </a:stretch>
        </p:blipFill>
        <p:spPr bwMode="auto">
          <a:xfrm>
            <a:off x="3071770" y="928670"/>
            <a:ext cx="6072230" cy="513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500034" y="214290"/>
            <a:ext cx="564360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Восхищение, б</a:t>
            </a:r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лагодарность 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900igr.net/up/datai/251930/0002-004-.png"/>
          <p:cNvPicPr>
            <a:picLocks noChangeAspect="1" noChangeArrowheads="1"/>
          </p:cNvPicPr>
          <p:nvPr/>
        </p:nvPicPr>
        <p:blipFill>
          <a:blip r:embed="rId2"/>
          <a:srcRect l="1704" t="2346" r="1210" b="227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https://www.culture.ru/storage/images/c982b9776672b715a5d8b7f0c3ef9603/08d793bbebb71041ed58cc502d2d04c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785794"/>
            <a:ext cx="7929618" cy="56441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35</Words>
  <Application>Microsoft Office PowerPoint</Application>
  <PresentationFormat>Экран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Админ</cp:lastModifiedBy>
  <cp:revision>7</cp:revision>
  <dcterms:created xsi:type="dcterms:W3CDTF">2020-01-26T02:01:06Z</dcterms:created>
  <dcterms:modified xsi:type="dcterms:W3CDTF">2020-04-28T10:31:25Z</dcterms:modified>
</cp:coreProperties>
</file>